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솔로몬은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이집트 왕 바로와 혼인 관계를 맺고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바로의 딸을 아내로 맞았다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그는 자신의 집과 주님의 성전과 예루살렘 성벽의 건축을 모두 끝낼 때까지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아내를 다윗 성에 있게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주님께서는 솔로몬이 이렇게 청한 것이 마음에 드셨다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899918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하나님께서 그에게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스스로를 생각하여 오래 사는 것이나 부유한 것이나 원수갚는 것을 요구하지 아니하고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다만 재판하는 데에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듣고서 무엇이 옳은지 분별하는 능력을 요구하였으므로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788009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이제 나는 네 말대로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네게 지혜롭고 총명한 마음을 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너와 같은 사람이 너보다 앞에도 없었고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 뒤에도 없을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029569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또한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달라고 하지 아니한 부귀와 영화도 모두 너에게 주겠다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 일생 동안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왕 가운데서 너와 견줄 만한 사람이 없을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080529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네 아버지 다윗이 한 것과 같이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나의 길을 걸으며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 법도와 명령을 지키면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오래 살도록 해주겠다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252500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솔로몬이 깨어나서 보니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꿈이었다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곧바로 예루살렘으로 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언약궤 앞에 서서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번제와 화목제를 드리고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모든 신하에게 잔치도 베풀어 주었다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473549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하루는 창녀 두 사람이 왕에게 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앞에 섰다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844784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가운데서 한 여자가 나서서 말을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임금님께 아룁니다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저희 두 사람은 한 집에 살고 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제가 아이를 낳을 때에 저 여자도 저와 함께 있었습니다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157041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제가 아이를 낳은 지 사흘 만에 저 여자도 아이를 낳았습니다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집 안에는 우리 둘만 있을 뿐이고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다른 사람은 아무도 없었습니다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47429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그런데 저 여자가 잠을 자다가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그만 잘못하여 자기의 아이를 깔아 뭉개었으므로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아들은 그 날 밤에 죽었습니다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76640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 예배드릴 성전이 그 때까지도 건축되지 않았으므로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백성은 그 때까지 여러 곳에 있는 산당에서 제사를 드렸다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507344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그런데 이 종이 깊이 잠든 사이에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저 여자가 한밤중에 일어나서 아이를 바꾸었습니다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저의 옆에 누워 있는 저의 아들을 데리고 가서 자기 품에 두고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자기의 죽은 아들은 저의 품에 뉘어 놓았습니다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240064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제가 새벽에 저의 아들에게 젖을 먹이려고 일어나서 보니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아이가 죽어 있었습니다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아침에 제가 자세히 들여다 보았는데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아이는 제가 낳은 아들이 아니었습니다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332064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3:22.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그러자 다른 여자가 대들었다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그렇지 않다는 것이었다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살아 있는 아이가 자기의 아들이고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죽은 아이는 다른 여자의 아들이라고 우겼다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먼저 말을 한 여자도 지지 않고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살아 있는 아이가 자기 아들이고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죽은 아이는 자기의 아들이 아니라고 맞섰다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이렇게 왕 앞에서 다투었다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222365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3:23.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왕은 속으로 생각하였다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두 여자가 서로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살아 있는 아이를 자기의 아들이라고 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죽은 아이를 다른 여자의 아들이라고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그렇다면 좋은 수가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.'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124399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3:24.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왕은 신하들에게 칼을 가져 오게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신하들이 칼을 왕 앞으로 가져 오니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166246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3:25.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왕이 명령을 내렸다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살아 있는 이 아이를 둘로 나누어서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반쪽은 이 여자에게 주고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나머지 반쪽은 저 여자에게 주어라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202710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3:26.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그러자 살아 있는 그 아이의 어머니는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자기 아들에 대한 모정이 불타 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왕에게 애원하였다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임금님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살아 있는 이 아이를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저 여자에게 주시어도 좋으니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아이를 죽이지는 말아 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다른 여자는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어차피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 아이도 안 될 테고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 아이도 안 될 테니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차라리 나누어 가지자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056089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3:27.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 드디어 왕이 명령을 내렸다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살아 있는 아이를 죽이지 말고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아이를 양보한 저 여자에게 주어라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저 여자가 그 아이의 어머니이다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112199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3:28.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모든 이스라엘 사람이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왕이 재판한 판결 소식을 들었다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백성들은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왕이 재판할 때에 하나님께서 주시는 지혜로 공정하게 판단한다는 것을 알고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왕을 두려워하였다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077056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솔로몬은 주님을 사랑하였으며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자기 아버지 다윗의 법도를 따랐으나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그도 여러 산당에서 제사를 드리며 분향하였다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42816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기브온에 제일 유명한 산당이 있었으므로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왕은 늘 그 곳에 가서 제사를 드렸다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솔로몬이 그 때까지 그 제단에 바친 번제물은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천 마리가 넘을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한 번은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왕이 그리로 제사를 드리러 갔는데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168165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날 밤에 기브온에서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꿈에 솔로몬에게 나타나셨다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하나님께서 말씀하시기를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너에게 무엇을 주기를 바라느냐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나에게 구하여라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035555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솔로몬이 대답하였다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종이요 나의 아버지인 다윗이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진실과 공의와 정직한 마음으로 주님을 모시고 살았다고 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큰 은혜를 베풀어 주시고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그 큰 은혜로 그를 지켜 주셔서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오늘과 같이 이렇게 그 보좌에 앉을 아들까지 주셨습니다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30083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주 나의 하나님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아직 어린 아이인데도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나의 아버지 다윗의 뒤를 이어서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종인 나를 왕이 되게 하셨습니다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아직 나가고 들어오고 하는 처신을 제대로 할 줄 모릅니다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460295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종은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선택하신 백성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곧 그 수를 셀 수도 없고 계산을 할 수도 없을 만큼 큰 백성 가운데 하나일 뿐입니다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331033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주님의 종에게 지혜로운 마음을 주셔서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백성을 재판하고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선과 악을 분별할 수 있게 해주시기를 바랍니다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이렇게 많은 주님의 백성을 누가 재판할 수 있겠습니까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68130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938</Words>
  <Application>Microsoft Office PowerPoint</Application>
  <PresentationFormat>화면 슬라이드 쇼(16:9)</PresentationFormat>
  <Paragraphs>56</Paragraphs>
  <Slides>28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28</vt:i4>
      </vt:variant>
    </vt:vector>
  </HeadingPairs>
  <TitlesOfParts>
    <vt:vector size="33" baseType="lpstr">
      <vt:lpstr>나눔스퀘어 ExtraBold</vt:lpstr>
      <vt:lpstr>Aptos</vt:lpstr>
      <vt:lpstr>Aptos Display</vt:lpstr>
      <vt:lpstr>Arial</vt:lpstr>
      <vt:lpstr>Office 테마</vt:lpstr>
      <vt:lpstr>왕상 3:1. 솔로몬은, 이집트 왕 바로와 혼인 관계를 맺고, 바로의 딸을 아내로 맞았다. 그리고 그는 자신의 집과 주님의 성전과 예루살렘 성벽의 건축을 모두 끝낼 때까지, 그 아내를 다윗 성에 있게 하였다.</vt:lpstr>
      <vt:lpstr>왕상 3:2. 주님께 예배드릴 성전이 그 때까지도 건축되지 않았으므로, 백성은 그 때까지 여러 곳에 있는 산당에서 제사를 드렸다.</vt:lpstr>
      <vt:lpstr>왕상 3:3. 솔로몬은 주님을 사랑하였으며, 자기 아버지 다윗의 법도를 따랐으나, 그도 여러 산당에서 제사를 드리며 분향하였다.</vt:lpstr>
      <vt:lpstr>왕상 3:4. 기브온에 제일 유명한 산당이 있었으므로, 왕은 늘 그 곳에 가서 제사를 드렸다. 솔로몬이 그 때까지 그 제단에 바친 번제물은, 천 마리가 넘을 것이다. 한 번은, 왕이 그리로 제사를 드리러 갔는데,</vt:lpstr>
      <vt:lpstr>왕상 3:5. 그 날 밤에 기브온에서, 주님께서 꿈에 솔로몬에게 나타나셨다. 하나님께서 말씀하시기를 "내가 너에게 무엇을 주기를 바라느냐? 나에게 구하여라" 하셨다.</vt:lpstr>
      <vt:lpstr>왕상 3:6. 솔로몬이 대답하였다. "주님께서는, 주님의 종이요 나의 아버지인 다윗이, 진실과 공의와 정직한 마음으로 주님을 모시고 살았다고 해서, 큰 은혜를 베풀어 주시고, 또 그 큰 은혜로 그를 지켜 주셔서, 오늘과 같이 이렇게 그 보좌에 앉을 아들까지 주셨습니다.</vt:lpstr>
      <vt:lpstr>왕상 3:7. 그러나 주 나의 하나님, 주님께서는, 내가 아직 어린 아이인데도, 나의 아버지 다윗의 뒤를 이어서, 주님의 종인 나를 왕이 되게 하셨습니다. 나는 아직 나가고 들어오고 하는 처신을 제대로 할 줄 모릅니다.</vt:lpstr>
      <vt:lpstr>왕상 3:8. 주님의 종은, 주님께서 선택하신 백성, 곧 그 수를 셀 수도 없고 계산을 할 수도 없을 만큼 큰 백성 가운데 하나일 뿐입니다.</vt:lpstr>
      <vt:lpstr>왕상 3:9. 그러므로 주님의 종에게 지혜로운 마음을 주셔서, 주님의 백성을 재판하고, 선과 악을 분별할 수 있게 해주시기를 바랍니다. 이렇게 많은 주님의 백성을 누가 재판할 수 있겠습니까?"</vt:lpstr>
      <vt:lpstr>왕상 3:10. 주님께서는 솔로몬이 이렇게 청한 것이 마음에 드셨다.</vt:lpstr>
      <vt:lpstr>왕상 3:11. 그러므로 하나님께서 그에게 말씀하셨다. "네가 스스로를 생각하여 오래 사는 것이나 부유한 것이나 원수갚는 것을 요구하지 아니하고, 다만 재판하는 데에, 듣고서 무엇이 옳은지 분별하는 능력을 요구하였으므로,</vt:lpstr>
      <vt:lpstr>왕상 3:12. 이제 나는 네 말대로, 네게 지혜롭고 총명한 마음을 준다. 너와 같은 사람이 너보다 앞에도 없었고, 네 뒤에도 없을 것이다.</vt:lpstr>
      <vt:lpstr>왕상 3:13. 나는 또한, 네가 달라고 하지 아니한 부귀와 영화도 모두 너에게 주겠다. 네 일생 동안, 왕 가운데서 너와 견줄 만한 사람이 없을 것이다.</vt:lpstr>
      <vt:lpstr>왕상 3:14. 그리고 네 아버지 다윗이 한 것과 같이, 네가 나의 길을 걸으며, 내 법도와 명령을 지키면, 네가 오래 살도록 해주겠다."</vt:lpstr>
      <vt:lpstr>왕상 3:15. 솔로몬이 깨어나서 보니, 꿈이었다. 그는 곧바로 예루살렘으로 가서, 주님의 언약궤 앞에 서서, 번제와 화목제를 드리고, 모든 신하에게 잔치도 베풀어 주었다.</vt:lpstr>
      <vt:lpstr>왕상 3:16. 하루는 창녀 두 사람이 왕에게 와서, 그 앞에 섰다.</vt:lpstr>
      <vt:lpstr>왕상 3:17. 그 가운데서 한 여자가 나서서 말을 하였다. "임금님께 아룁니다. 저희 두 사람은 한 집에 살고 있습니다. 제가 아이를 낳을 때에 저 여자도 저와 함께 있었습니다.</vt:lpstr>
      <vt:lpstr>왕상 3:18. 그리고 제가 아이를 낳은 지 사흘 만에 저 여자도 아이를 낳았습니다. 그 집 안에는 우리 둘만 있을 뿐이고, 다른 사람은 아무도 없었습니다.</vt:lpstr>
      <vt:lpstr>왕상 3:19. 그런데 저 여자가 잠을 자다가, 그만 잘못하여 자기의 아이를 깔아 뭉개었으므로, 그 아들은 그 날 밤에 죽었습니다.</vt:lpstr>
      <vt:lpstr>왕상 3:20. 그런데 이 종이 깊이 잠든 사이에, 저 여자가 한밤중에 일어나서 아이를 바꾸었습니다. 저의 옆에 누워 있는 저의 아들을 데리고 가서 자기 품에 두고, 자기의 죽은 아들은 저의 품에 뉘어 놓았습니다.</vt:lpstr>
      <vt:lpstr>왕상 3:21. 제가 새벽에 저의 아들에게 젖을 먹이려고 일어나서 보니, 아이가 죽어 있었습니다. 아침에 제가 자세히 들여다 보았는데, 그 아이는 제가 낳은 아들이 아니었습니다."</vt:lpstr>
      <vt:lpstr>왕상 3:22. 그러자 다른 여자가 대들었다. 그렇지 않다는 것이었다. 살아 있는 아이가 자기의 아들이고, 죽은 아이는 다른 여자의 아들이라고 우겼다. 먼저 말을 한 여자도 지지 않고, 살아 있는 아이가 자기 아들이고, 죽은 아이는 자기의 아들이 아니라고 맞섰다. 그들은 이렇게 왕 앞에서 다투었다.</vt:lpstr>
      <vt:lpstr>왕상 3:23. 왕은 속으로 생각하였다. '두 여자가 서로, 살아 있는 아이를 자기의 아들이라고 하고, 죽은 아이를 다른 여자의 아들이라고 한다. 그렇다면 좋은 수가 있다.'</vt:lpstr>
      <vt:lpstr>왕상 3:24. 왕은 신하들에게 칼을 가져 오게 하였다. 신하들이 칼을 왕 앞으로 가져 오니,</vt:lpstr>
      <vt:lpstr>왕상 3:25. 왕이 명령을 내렸다. "살아 있는 이 아이를 둘로 나누어서, 반쪽은 이 여자에게 주고, 나머지 반쪽은 저 여자에게 주어라."</vt:lpstr>
      <vt:lpstr>왕상 3:26. 그러자 살아 있는 그 아이의 어머니는, 자기 아들에 대한 모정이 불타 올라, 왕에게 애원하였다. "제발, 임금님, 살아 있는 이 아이를, 저 여자에게 주시어도 좋으니, 아이를 죽이지는 말아 주십시오." 그러나 다른 여자는 "어차피, 내 아이도 안 될 테고, 네 아이도 안 될 테니, 차라리 나누어 가지자" 하고 말하였다.</vt:lpstr>
      <vt:lpstr>왕상 3:27. 그 때에 드디어 왕이 명령을 내렸다. "살아 있는 아이를 죽이지 말고, 아이를 양보한 저 여자에게 주어라. 저 여자가 그 아이의 어머니이다."</vt:lpstr>
      <vt:lpstr>왕상 3:28. 모든 이스라엘 사람이, 왕이 재판한 판결 소식을 들었다. 그리고 백성들은, 왕이 재판할 때에 하나님께서 주시는 지혜로 공정하게 판단한다는 것을 알고, 왕을 두려워하였다.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2024-10-24T03:36:33Z</dcterms:modified>
</cp:coreProperties>
</file>