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2" r:id="rId6"/>
    <p:sldId id="261" r:id="rId7"/>
    <p:sldId id="264" r:id="rId8"/>
    <p:sldId id="265" r:id="rId9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A1F5"/>
    <a:srgbClr val="F3A5F5"/>
    <a:srgbClr val="AF6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8" d="100"/>
          <a:sy n="58" d="100"/>
        </p:scale>
        <p:origin x="-84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E8909-DD06-4E14-B9E4-B1559A4667A3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BE30E-E0B4-49E7-B42B-E0660956AFB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0992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BE30E-E0B4-49E7-B42B-E0660956AFBA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1202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1844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0483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274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35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0885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039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281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072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400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641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9440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727E9-4B19-41F0-BE56-4EA76115B8F7}" type="datetimeFigureOut">
              <a:rPr lang="uk-UA" smtClean="0"/>
              <a:t>07.11.2021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1A18-79BF-49AE-95A8-4F1DEEF3F79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067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3210" y="397533"/>
            <a:ext cx="9248078" cy="2602145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 для дослідницької частини уроку на тему </a:t>
            </a:r>
            <a:br>
              <a:rPr lang="uk-UA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</a:t>
            </a:r>
            <a:r>
              <a:rPr lang="en-US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4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ясовуємо</a:t>
            </a:r>
            <a:r>
              <a:rPr lang="uk-UA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що таке презентація</a:t>
            </a:r>
            <a:r>
              <a:rPr lang="uk-UA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sz="4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50821" y="4025785"/>
            <a:ext cx="4029307" cy="1683640"/>
          </a:xfrm>
        </p:spPr>
        <p:txBody>
          <a:bodyPr>
            <a:normAutofit lnSpcReduction="10000"/>
          </a:bodyPr>
          <a:lstStyle/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Підготували:</a:t>
            </a:r>
          </a:p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 початкових класів</a:t>
            </a:r>
          </a:p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Котельнікова Л.Б.</a:t>
            </a:r>
          </a:p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Савченко О.В.</a:t>
            </a:r>
            <a:endParaRPr lang="uk-UA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11" y="3445263"/>
            <a:ext cx="7222660" cy="330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9308" y="581329"/>
            <a:ext cx="9103113" cy="273205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Літній відпочинок учнів 1-В та 2-А класів </a:t>
            </a:r>
            <a:b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НВК «Уманська міська гімназія – школа естетичного виховання» </a:t>
            </a:r>
            <a:b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Уманської міської ради </a:t>
            </a:r>
            <a:b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області</a:t>
            </a:r>
            <a:endParaRPr lang="uk-UA" sz="3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17196" y="4040485"/>
            <a:ext cx="3783980" cy="1683640"/>
          </a:xfrm>
        </p:spPr>
        <p:txBody>
          <a:bodyPr>
            <a:normAutofit lnSpcReduction="10000"/>
          </a:bodyPr>
          <a:lstStyle/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Підготували:</a:t>
            </a:r>
          </a:p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 початкових класів</a:t>
            </a:r>
          </a:p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Котельнікова Л.Б.</a:t>
            </a:r>
          </a:p>
          <a:p>
            <a:pPr algn="l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Савченко О.В.</a:t>
            </a:r>
            <a:endParaRPr lang="uk-UA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90251"/>
            <a:ext cx="8263054" cy="2267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372" y="130709"/>
            <a:ext cx="3765628" cy="363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9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8059" y="0"/>
            <a:ext cx="1219199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трипільської культури</a:t>
            </a:r>
            <a:b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(с. Легедзино, Тальнівський район, Черкаська область)</a:t>
            </a:r>
            <a:endParaRPr lang="uk-UA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268" y="6194518"/>
            <a:ext cx="11946672" cy="64994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Найбільший у Європі заповідник, присвячений одній археологічній культурі</a:t>
            </a:r>
            <a:endParaRPr lang="uk-UA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16" y="1325563"/>
            <a:ext cx="6391042" cy="47932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63" y="1325563"/>
            <a:ext cx="3581867" cy="25256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0"/>
          <a:stretch/>
        </p:blipFill>
        <p:spPr>
          <a:xfrm>
            <a:off x="7680863" y="3926897"/>
            <a:ext cx="3581868" cy="219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9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21123"/>
            <a:ext cx="5228063" cy="73884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Побут трипільців</a:t>
            </a:r>
            <a:endParaRPr lang="uk-UA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989" y="3415565"/>
            <a:ext cx="4286109" cy="2909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247" y="1373068"/>
            <a:ext cx="3446949" cy="4595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" b="5134"/>
          <a:stretch/>
        </p:blipFill>
        <p:spPr>
          <a:xfrm>
            <a:off x="7435989" y="152400"/>
            <a:ext cx="4286109" cy="2730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05" y="1373068"/>
            <a:ext cx="3446949" cy="4595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454893" y="6261387"/>
            <a:ext cx="4267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Жорна</a:t>
            </a:r>
            <a:endParaRPr lang="uk-UA" sz="2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1247" y="5969000"/>
            <a:ext cx="3465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Гончарство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601" y="5880100"/>
            <a:ext cx="34469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Одяг трипільської жінки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54893" y="2844800"/>
            <a:ext cx="4267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Жертовник</a:t>
            </a:r>
          </a:p>
        </p:txBody>
      </p:sp>
    </p:spTree>
    <p:extLst>
      <p:ext uri="{BB962C8B-B14F-4D97-AF65-F5344CB8AC3E}">
        <p14:creationId xmlns:p14="http://schemas.microsoft.com/office/powerpoint/2010/main" val="276047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44" y="2163336"/>
            <a:ext cx="7926936" cy="4362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5609" y="137367"/>
            <a:ext cx="6121400" cy="841375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Титульний слайд</a:t>
            </a:r>
            <a:endParaRPr lang="uk-UA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6261102" y="1808148"/>
            <a:ext cx="2209798" cy="1280934"/>
          </a:xfrm>
          <a:prstGeom prst="straightConnector1">
            <a:avLst/>
          </a:prstGeom>
          <a:ln w="60325">
            <a:solidFill>
              <a:srgbClr val="7030A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7613650" y="1160091"/>
            <a:ext cx="1943100" cy="571500"/>
          </a:xfrm>
          <a:prstGeom prst="roundRect">
            <a:avLst/>
          </a:prstGeom>
          <a:gradFill>
            <a:gsLst>
              <a:gs pos="0">
                <a:srgbClr val="D7A1F5">
                  <a:alpha val="64706"/>
                </a:srgbClr>
              </a:gs>
              <a:gs pos="50000">
                <a:srgbClr val="AF65ED">
                  <a:alpha val="53000"/>
                </a:srgbClr>
              </a:gs>
              <a:gs pos="100000">
                <a:srgbClr val="7030A0">
                  <a:alpha val="25000"/>
                </a:srgb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</a:t>
            </a:r>
            <a:endParaRPr lang="uk-UA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8318500" y="5485478"/>
            <a:ext cx="1663700" cy="36627"/>
          </a:xfrm>
          <a:prstGeom prst="straightConnector1">
            <a:avLst/>
          </a:prstGeom>
          <a:ln w="60325">
            <a:solidFill>
              <a:srgbClr val="7030A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9982200" y="5199728"/>
            <a:ext cx="1943100" cy="571500"/>
          </a:xfrm>
          <a:prstGeom prst="roundRect">
            <a:avLst/>
          </a:prstGeom>
          <a:gradFill>
            <a:gsLst>
              <a:gs pos="0">
                <a:srgbClr val="D7A1F5">
                  <a:alpha val="64706"/>
                </a:srgbClr>
              </a:gs>
              <a:gs pos="50000">
                <a:srgbClr val="AF65ED">
                  <a:alpha val="53000"/>
                </a:srgbClr>
              </a:gs>
              <a:gs pos="100000">
                <a:srgbClr val="7030A0">
                  <a:alpha val="25000"/>
                </a:srgb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endParaRPr lang="uk-UA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67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3271" y="147731"/>
            <a:ext cx="5334000" cy="752475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Робочий слайд</a:t>
            </a:r>
            <a:endParaRPr lang="uk-UA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19" y="1421564"/>
            <a:ext cx="8328246" cy="46302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6370024" y="999789"/>
            <a:ext cx="1957068" cy="825942"/>
          </a:xfrm>
          <a:prstGeom prst="straightConnector1">
            <a:avLst/>
          </a:prstGeom>
          <a:ln w="60325">
            <a:solidFill>
              <a:srgbClr val="7030A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384242" y="662550"/>
            <a:ext cx="2207260" cy="571500"/>
          </a:xfrm>
          <a:prstGeom prst="roundRect">
            <a:avLst/>
          </a:prstGeom>
          <a:gradFill>
            <a:gsLst>
              <a:gs pos="0">
                <a:srgbClr val="D7A1F5">
                  <a:alpha val="64706"/>
                </a:srgbClr>
              </a:gs>
              <a:gs pos="50000">
                <a:srgbClr val="AF65ED">
                  <a:alpha val="53000"/>
                </a:srgbClr>
              </a:gs>
              <a:gs pos="100000">
                <a:srgbClr val="7030A0">
                  <a:alpha val="25000"/>
                </a:srgb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endParaRPr lang="uk-UA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103582" y="5766099"/>
            <a:ext cx="1394460" cy="731520"/>
          </a:xfrm>
          <a:prstGeom prst="straightConnector1">
            <a:avLst/>
          </a:prstGeom>
          <a:ln w="60325">
            <a:solidFill>
              <a:srgbClr val="7030A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1229062" y="6141330"/>
            <a:ext cx="1833880" cy="571500"/>
          </a:xfrm>
          <a:prstGeom prst="roundRect">
            <a:avLst/>
          </a:prstGeom>
          <a:gradFill>
            <a:gsLst>
              <a:gs pos="0">
                <a:srgbClr val="D7A1F5">
                  <a:alpha val="64706"/>
                </a:srgbClr>
              </a:gs>
              <a:gs pos="50000">
                <a:srgbClr val="AF65ED">
                  <a:alpha val="53000"/>
                </a:srgbClr>
              </a:gs>
              <a:gs pos="100000">
                <a:srgbClr val="7030A0">
                  <a:alpha val="25000"/>
                </a:srgb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endParaRPr lang="uk-UA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1972012" y="4463079"/>
            <a:ext cx="11430" cy="42291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4764742" y="4432599"/>
            <a:ext cx="11430" cy="42291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593801" y="4436409"/>
            <a:ext cx="9391" cy="404343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1960582" y="4851148"/>
            <a:ext cx="7603842" cy="23411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46"/>
          <p:cNvSpPr/>
          <p:nvPr/>
        </p:nvSpPr>
        <p:spPr>
          <a:xfrm>
            <a:off x="9643514" y="4539462"/>
            <a:ext cx="2270582" cy="571500"/>
          </a:xfrm>
          <a:prstGeom prst="roundRect">
            <a:avLst/>
          </a:prstGeom>
          <a:gradFill>
            <a:gsLst>
              <a:gs pos="0">
                <a:srgbClr val="D7A1F5">
                  <a:alpha val="64706"/>
                </a:srgbClr>
              </a:gs>
              <a:gs pos="50000">
                <a:srgbClr val="AF65ED">
                  <a:alpha val="53000"/>
                </a:srgbClr>
              </a:gs>
              <a:gs pos="100000">
                <a:srgbClr val="7030A0">
                  <a:alpha val="25000"/>
                </a:srgb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Ілюстрації</a:t>
            </a:r>
            <a:endParaRPr lang="uk-UA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2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185" y="508778"/>
            <a:ext cx="6518654" cy="1325563"/>
          </a:xfrm>
        </p:spPr>
        <p:txBody>
          <a:bodyPr/>
          <a:lstStyle/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Клавіши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Enter, Backspace</a:t>
            </a:r>
            <a:endParaRPr lang="uk-UA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94" y="2308265"/>
            <a:ext cx="6075298" cy="2007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65" y="2308265"/>
            <a:ext cx="4159008" cy="19859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6005" y="4436217"/>
            <a:ext cx="4329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Перехід до наступного слайда</a:t>
            </a:r>
            <a:endParaRPr lang="uk-UA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0920" y="4436217"/>
            <a:ext cx="4329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Перехід до попереднього слайда</a:t>
            </a:r>
            <a:endParaRPr lang="uk-UA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25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163420"/>
            <a:ext cx="8117541" cy="1325563"/>
          </a:xfrm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uk-UA" sz="8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3" b="19836"/>
          <a:stretch/>
        </p:blipFill>
        <p:spPr>
          <a:xfrm>
            <a:off x="1698809" y="1693277"/>
            <a:ext cx="8641978" cy="47445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1691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</TotalTime>
  <Words>82</Words>
  <Application>Microsoft Office PowerPoint</Application>
  <PresentationFormat>Произвольный</PresentationFormat>
  <Paragraphs>29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Презентація для дослідницької частини уроку на тему  «З’ясовуємо, що таке презентація»</vt:lpstr>
      <vt:lpstr>Літній відпочинок учнів 1-В та 2-А класів  НВК «Уманська міська гімназія – школа естетичного виховання»  Уманської міської ради  Черкаської області</vt:lpstr>
      <vt:lpstr>Музей трипільської культури (с. Легедзино, Тальнівський район, Черкаська область)</vt:lpstr>
      <vt:lpstr>Побут трипільців</vt:lpstr>
      <vt:lpstr>Титульний слайд</vt:lpstr>
      <vt:lpstr>Робочий слайд</vt:lpstr>
      <vt:lpstr>Клавіши Enter, Backspace</vt:lpstr>
      <vt:lpstr>Дякую за увагу!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для дослідницькоі частини уроку на тему «Середовище створення презентації»</dc:title>
  <dc:creator>Аня</dc:creator>
  <cp:lastModifiedBy>User</cp:lastModifiedBy>
  <cp:revision>38</cp:revision>
  <dcterms:created xsi:type="dcterms:W3CDTF">2019-10-09T17:50:45Z</dcterms:created>
  <dcterms:modified xsi:type="dcterms:W3CDTF">2021-11-07T18:17:27Z</dcterms:modified>
</cp:coreProperties>
</file>