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31005-DC37-4801-9E3E-59A3FF1AC2B3}" type="datetimeFigureOut">
              <a:rPr lang="pt-BR" smtClean="0"/>
              <a:t>12/08/2013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BF2D-59F4-4261-844F-5FB83D367DF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ortugues.com.br/gramatica/conjuncoes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rtugues.com.br/gramatica/conjuncoes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ortugues.com.br/public/conteudo/images/conjuncoesI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716"/>
            <a:ext cx="9144000" cy="6987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ortugues.com.br/public/conteudo/images/conjuncoesI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87154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85720" y="-571528"/>
            <a:ext cx="9144000" cy="666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100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100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100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100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100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1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Classifique as seguintes ora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ç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ões coordenadas em destaque: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Adoro cinema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sempre vejo filmes de arte.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Gostaria de viajar,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mas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tenho dinheiro.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Vou ao cinema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ou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vou dormir mais cedo?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Estou com febre,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 isso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vou ao clube hoje.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Não demore,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porque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sua mãe fica preocupada.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pt-BR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Simão não era rico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nem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pobre.</a:t>
            </a:r>
            <a:endParaRPr kumimoji="0" lang="pt-B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3904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12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Escreva o tipo de rela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ç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ão existente entre a ora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ç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ão adverbial destacada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 a ora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ç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ão principal: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Mas o ch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saiu tão bom,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que os parentes vivem me pedindo um pouco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(...) resolveu não dormir,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porque valia a pena esperar de p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 povo não gosta de assassinos,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embora inveje os valentes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Um amigo pintor trouxe um cavalete e tintas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para que os pintores amigos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possam  pintar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queres a paz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prepara a guerra.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pt-B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Quando chegou Domingo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chegou tamb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 a pregui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ç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(...).</a:t>
            </a:r>
            <a:r>
              <a:rPr kumimoji="0" lang="pt-B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Application>Microsoft Office PowerPoint</Application>
  <PresentationFormat>Apresentação na tela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rafaela</dc:creator>
  <cp:lastModifiedBy>rafaela</cp:lastModifiedBy>
  <cp:revision>2</cp:revision>
  <dcterms:created xsi:type="dcterms:W3CDTF">2013-08-12T20:07:04Z</dcterms:created>
  <dcterms:modified xsi:type="dcterms:W3CDTF">2013-08-12T20:18:34Z</dcterms:modified>
</cp:coreProperties>
</file>