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64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832" y="2091269"/>
            <a:ext cx="4965726" cy="480939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9832" y="6900660"/>
            <a:ext cx="4965726" cy="1244273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732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33" y="6934181"/>
            <a:ext cx="4965725" cy="818622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9832" y="990600"/>
            <a:ext cx="4965726" cy="525874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832" y="7752803"/>
            <a:ext cx="4965725" cy="713140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300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32" y="2091267"/>
            <a:ext cx="4965726" cy="2861733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832" y="5283200"/>
            <a:ext cx="4965726" cy="3412067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595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057" y="2091267"/>
            <a:ext cx="4500787" cy="3355985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086133" y="5447252"/>
            <a:ext cx="4095869" cy="494251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832" y="6284282"/>
            <a:ext cx="4965726" cy="2421467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5423" y="1402922"/>
            <a:ext cx="451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49768" y="3775471"/>
            <a:ext cx="451193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0720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31" y="4512735"/>
            <a:ext cx="4965727" cy="2387927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832" y="6900661"/>
            <a:ext cx="4965726" cy="12428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4682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126" y="2861734"/>
            <a:ext cx="1658044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367106" y="3852334"/>
            <a:ext cx="1647063" cy="518459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5128" y="2861734"/>
            <a:ext cx="1652066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179190" y="3852334"/>
            <a:ext cx="1658003" cy="518459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008688" y="2861734"/>
            <a:ext cx="1649744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4008688" y="3852334"/>
            <a:ext cx="1649744" cy="518459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096501" y="3081867"/>
            <a:ext cx="0" cy="5723467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917273" y="3081867"/>
            <a:ext cx="0" cy="5729941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468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7106" y="6140260"/>
            <a:ext cx="1654209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367106" y="3191934"/>
            <a:ext cx="1654209" cy="220133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367106" y="6972640"/>
            <a:ext cx="1654209" cy="95216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8344" y="6140260"/>
            <a:ext cx="1648850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188343" y="3191934"/>
            <a:ext cx="1648850" cy="220133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187582" y="6972639"/>
            <a:ext cx="1651034" cy="95216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008688" y="6140260"/>
            <a:ext cx="1649744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4008687" y="3191934"/>
            <a:ext cx="1649744" cy="220133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4008619" y="6972636"/>
            <a:ext cx="1651928" cy="95216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096501" y="3081867"/>
            <a:ext cx="0" cy="5723467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917273" y="3081867"/>
            <a:ext cx="0" cy="5729941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914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2544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72337" y="621421"/>
            <a:ext cx="986095" cy="8415514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7106" y="1116852"/>
            <a:ext cx="4176609" cy="792008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25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109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33" y="4133616"/>
            <a:ext cx="4965725" cy="276704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832" y="6900661"/>
            <a:ext cx="4965726" cy="12428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90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0775" y="2976388"/>
            <a:ext cx="2473585" cy="6060547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81482" y="2969913"/>
            <a:ext cx="2473586" cy="6067021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053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775" y="2751667"/>
            <a:ext cx="2473584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775" y="3632200"/>
            <a:ext cx="2473585" cy="540473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81482" y="2751667"/>
            <a:ext cx="2473585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81482" y="3632200"/>
            <a:ext cx="2473585" cy="540473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42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465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73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31" y="2091267"/>
            <a:ext cx="1913597" cy="2091267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2048" y="2091267"/>
            <a:ext cx="2923510" cy="6604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831" y="4520073"/>
            <a:ext cx="1913597" cy="418253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455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42" y="2678277"/>
            <a:ext cx="2865506" cy="2274723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10138" y="1651000"/>
            <a:ext cx="1800694" cy="660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831" y="5283200"/>
            <a:ext cx="2861046" cy="198120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87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4724574" y="2421467"/>
            <a:ext cx="2114550" cy="4072467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4267374" y="-660400"/>
            <a:ext cx="1200150" cy="2311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4724574" y="8805333"/>
            <a:ext cx="742950" cy="1430867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15491" y="3852333"/>
            <a:ext cx="3143250" cy="6053667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629841" y="4182533"/>
            <a:ext cx="1771650" cy="3412067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5809233" y="0"/>
            <a:ext cx="514350" cy="1588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3533" y="653926"/>
            <a:ext cx="5291535" cy="2022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775" y="2965337"/>
            <a:ext cx="5033741" cy="6060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5277284" y="2720954"/>
            <a:ext cx="1430865" cy="17149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4/24/2014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3334795" y="4793154"/>
            <a:ext cx="5575259" cy="1714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824824" y="427175"/>
            <a:ext cx="471610" cy="11088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8944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l" defTabSz="342905" rtl="0" eaLnBrk="1" latinLnBrk="0" hangingPunct="1">
        <a:spcBef>
          <a:spcPct val="0"/>
        </a:spcBef>
        <a:buNone/>
        <a:defRPr sz="315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80" indent="-257180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22" indent="-214316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65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70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76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85982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87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93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98" indent="-171453" algn="l" defTabSz="342905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5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1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7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3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9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5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40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46" algn="l" defTabSz="34290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Harbiye Askeri Müzesi Gezisi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Mert Özüak </a:t>
            </a:r>
            <a:r>
              <a:rPr lang="en-US" dirty="0" smtClean="0"/>
              <a:t>|240| 11</a:t>
            </a:r>
            <a:r>
              <a:rPr lang="tr-TR" dirty="0" smtClean="0"/>
              <a:t>-e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2608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523220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Zarf açacağı(Türk, 19.yy.)</a:t>
            </a: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7237" y="2002910"/>
            <a:ext cx="6858000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3043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1384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Kapsüllü, Çift Namlulu ve Çift Horozlu Tabanca</a:t>
            </a:r>
          </a:p>
          <a:p>
            <a:pPr algn="ctr"/>
            <a:r>
              <a:rPr lang="tr-TR" sz="2800" b="1" dirty="0" smtClean="0"/>
              <a:t>(Osmanlı, 19.yy. ortaları)</a:t>
            </a:r>
            <a:endParaRPr lang="tr-TR" sz="28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12" y="2762930"/>
            <a:ext cx="6543304" cy="36806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1457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954107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İğneli Şarjörlü Tabanca</a:t>
            </a:r>
          </a:p>
          <a:p>
            <a:pPr algn="ctr"/>
            <a:r>
              <a:rPr lang="tr-TR" sz="2800" b="1" dirty="0" smtClean="0"/>
              <a:t>(Türk, Kırıkkale, 20.yy.)</a:t>
            </a:r>
            <a:endParaRPr lang="tr-TR" sz="28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93" y="2489798"/>
            <a:ext cx="6319542" cy="35547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5644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5002" y="2169164"/>
            <a:ext cx="6858000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Metin kutusu 6"/>
          <p:cNvSpPr txBox="1"/>
          <p:nvPr/>
        </p:nvSpPr>
        <p:spPr>
          <a:xfrm>
            <a:off x="384609" y="7868684"/>
            <a:ext cx="5898777" cy="830997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Atilla Han</a:t>
            </a:r>
          </a:p>
          <a:p>
            <a:pPr algn="ctr"/>
            <a:r>
              <a:rPr lang="tr-TR" sz="2400" b="1" dirty="0" smtClean="0"/>
              <a:t>(Avrupa Hun İmparatoru Hükümdarı)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52559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0" y="2289082"/>
            <a:ext cx="6257365" cy="3519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Metin kutusu 5"/>
          <p:cNvSpPr txBox="1"/>
          <p:nvPr/>
        </p:nvSpPr>
        <p:spPr>
          <a:xfrm>
            <a:off x="412376" y="7512424"/>
            <a:ext cx="5898777" cy="1384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/>
              <a:t>Osmanlı Devleti’nin kurucusu Osman Gazi’nin oğlu Sultan Orhan Gazi’ye (1326-1362) aittir.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8810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523220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Gazi </a:t>
            </a:r>
            <a:r>
              <a:rPr lang="tr-TR" sz="2800" b="1" dirty="0" err="1" smtClean="0"/>
              <a:t>Evrenos</a:t>
            </a:r>
            <a:r>
              <a:rPr lang="tr-TR" sz="2800" b="1" dirty="0" smtClean="0"/>
              <a:t> Bey’ aittir.</a:t>
            </a:r>
            <a:endParaRPr lang="tr-TR" sz="28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58" y="2038536"/>
            <a:ext cx="6311153" cy="35500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3066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954107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Çanakkale savaş alanında bulunan malzemeler.</a:t>
            </a: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4" y="2264168"/>
            <a:ext cx="6311153" cy="3550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344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28246" y="6669275"/>
            <a:ext cx="5898777" cy="1938992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Sarayda görevli silah ustalarından Yzb. Yusuf, Süleyman Çavuş, Selim Çavuş ve İhsan Çavuş tarafından yapılıp Sultan </a:t>
            </a:r>
            <a:r>
              <a:rPr lang="tr-TR" sz="2400" b="1" dirty="0" err="1" smtClean="0"/>
              <a:t>II.Abdülhamit’e</a:t>
            </a:r>
            <a:r>
              <a:rPr lang="tr-TR" sz="2400" b="1" dirty="0" smtClean="0"/>
              <a:t> hediye edilmiştir.(1896) </a:t>
            </a:r>
            <a:endParaRPr lang="tr-TR" sz="24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6" y="2299793"/>
            <a:ext cx="6277318" cy="353099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40255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28246" y="6669275"/>
            <a:ext cx="5898777" cy="1200329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Giritliler tarafından Sultan </a:t>
            </a:r>
            <a:r>
              <a:rPr lang="tr-TR" sz="2400" b="1" dirty="0" err="1" smtClean="0"/>
              <a:t>II.Abdülhamid’e</a:t>
            </a:r>
            <a:r>
              <a:rPr lang="tr-TR" sz="2400" b="1" dirty="0" smtClean="0"/>
              <a:t> hediye edilmiştir.(Girit, 19.yy.)</a:t>
            </a:r>
            <a:endParaRPr lang="tr-TR" sz="24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2" y="1967285"/>
            <a:ext cx="6327023" cy="355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6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523220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Enver Paşa’nın Masası.</a:t>
            </a: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61" y="2264166"/>
            <a:ext cx="6256206" cy="3519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1659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412376" y="7512424"/>
            <a:ext cx="5898777" cy="1384995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1854 yılında Sultan Abdülmecid tarafından Müşir Rıfat Paşa’ya hediye edilmiştir.(Osmanlı, 19.yy)</a:t>
            </a:r>
            <a:endParaRPr lang="tr-TR" sz="2800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7237" y="2050412"/>
            <a:ext cx="6858000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4823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85</TotalTime>
  <Words>130</Words>
  <Application>Microsoft Office PowerPoint</Application>
  <PresentationFormat>A4 Kağıt (210x297 mm)</PresentationFormat>
  <Paragraphs>16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İyon</vt:lpstr>
      <vt:lpstr>Harbiye Askeri Müzesi Gezisi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Harbiye Askeri Müzesi Gezisi</dc:title>
  <dc:creator>Mert ‫‫‬‌</dc:creator>
  <cp:lastModifiedBy>Mert ‫‫‬‌</cp:lastModifiedBy>
  <cp:revision>6</cp:revision>
  <dcterms:created xsi:type="dcterms:W3CDTF">2014-04-24T15:18:55Z</dcterms:created>
  <dcterms:modified xsi:type="dcterms:W3CDTF">2014-04-24T16:44:21Z</dcterms:modified>
</cp:coreProperties>
</file>