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32" r:id="rId3"/>
    <p:sldId id="633" r:id="rId4"/>
    <p:sldId id="634" r:id="rId5"/>
    <p:sldId id="635" r:id="rId6"/>
    <p:sldId id="636" r:id="rId7"/>
    <p:sldId id="637" r:id="rId8"/>
    <p:sldId id="638" r:id="rId9"/>
    <p:sldId id="639" r:id="rId10"/>
    <p:sldId id="640" r:id="rId11"/>
    <p:sldId id="641" r:id="rId12"/>
    <p:sldId id="642" r:id="rId13"/>
    <p:sldId id="643" r:id="rId14"/>
    <p:sldId id="644" r:id="rId15"/>
    <p:sldId id="645" r:id="rId16"/>
    <p:sldId id="646" r:id="rId17"/>
    <p:sldId id="647" r:id="rId18"/>
    <p:sldId id="648" r:id="rId19"/>
    <p:sldId id="649" r:id="rId20"/>
    <p:sldId id="650" r:id="rId21"/>
    <p:sldId id="651" r:id="rId22"/>
    <p:sldId id="652" r:id="rId23"/>
    <p:sldId id="653" r:id="rId24"/>
    <p:sldId id="654" r:id="rId25"/>
    <p:sldId id="655" r:id="rId26"/>
    <p:sldId id="656" r:id="rId27"/>
    <p:sldId id="657" r:id="rId28"/>
    <p:sldId id="658" r:id="rId29"/>
    <p:sldId id="659" r:id="rId30"/>
    <p:sldId id="660" r:id="rId31"/>
    <p:sldId id="661" r:id="rId32"/>
    <p:sldId id="662" r:id="rId33"/>
    <p:sldId id="663" r:id="rId34"/>
    <p:sldId id="664" r:id="rId35"/>
    <p:sldId id="665" r:id="rId36"/>
    <p:sldId id="666" r:id="rId37"/>
    <p:sldId id="667" r:id="rId38"/>
    <p:sldId id="668" r:id="rId39"/>
    <p:sldId id="669" r:id="rId40"/>
    <p:sldId id="670" r:id="rId41"/>
    <p:sldId id="671" r:id="rId42"/>
    <p:sldId id="672" r:id="rId43"/>
    <p:sldId id="673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72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890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06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149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87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441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903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12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67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91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653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878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43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제자를 부르사 더러운 귀신을 쫓아내며 모든 병과 모든 약한 것을 고치는 권능을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69691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여행을 위하여 배낭이나 두 벌 옷이나 신이나 지팡이를 가지지 말라 이는 일꾼이 자기의 먹을 것 받는 것이 마땅함이라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70689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성이나 마을에 들어가든지 그 중에 합당한 자를 찾아내어 너희가 떠나기까지 거기서 머물라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28426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집에 들어가면서 평안하기를 빌라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55126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집이 이에 합당하면 너희 빈 평안이 거기 임할 것이요 만일 합당하지 아니하면 그 평안이 너희에게 돌아올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00046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너희를 영접하지도 아니하고 너희 말을 듣지도 아니하거든 그 집이나 성에서 나가 너희 발의 먼지를 떨어 버리라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27359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진실로 너희에게 이르노니 심판 날에 소돔과 고모라 땅이 그 성보다 견디기 쉬우리라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93670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너희를 보냄이 양을 이리 가운데로 보냄과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너희는 뱀 같이 지혜롭고 비둘기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순결하라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77346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사람들을 삼가라 그들이 너희를 공회에 넘겨 주겠고 그들의 회당에서 채찍질하리라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10727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너희가 나로 말미암아 총독들과 임금들 앞에 끌려 가리니 이는 그들과 이방인들에게 증거가 되게 하려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20727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너희를 넘겨 줄 때에 어떻게 또는 무엇을 말할까 염려하지 말라 그 때에 너희에게 할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17384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사도의 이름은 이러하니 베드로라 하는 시몬을 비롯하여 그의 형제 안드레와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세베대의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야고보와 그의 형제 요한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83101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말하는 이는 너희가 아니라 너희 속에서 말씀하시는 이 곧 너희 아버지의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성령이시니라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61524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장차 형제가 형제를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아버지가 자식을 죽는 데에 내주며 자식들이 부모를 대적하여 죽게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9242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너희가 내 이름으로 말미암아 모든 사람에게 미움을 받을 것이나 끝까지 견디는 자는 구원을 얻으리라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28690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동네에서 너희를 박해하거든 저 동네로 피하라 내가 진실로 너희에게 이르노니 이스라엘의 모든 동네를 다 다니지 못하여서 인자가 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4391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제자가 그 선생보다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또는 종이 그 상전보다 높지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33296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제자가 그 선생 같고 종이 그 상전 같으면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 주인을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바알세불이라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하였거든 하물며 그 집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29737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두려워하지 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감추인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것이 드러나지 않을 것이 없고 숨은 것이 알려지지 않을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249743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어두운 데서 이르는 것을 광명한 데서 말하며 너희가 귓속말로 듣는 것을 집 위에서 전파하라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09800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몸은 죽여도 영혼은 능히 죽이지 못하는 자들을 두려워하지 말고 오직 몸과 영혼을 능히 지옥에 멸하실 수 있는 이를 두려워하라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4389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참새 두 마리가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앗사리온에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팔리지 않느냐 그러나 너희 아버지께서 허락하지 아니하시면 그 하나도 땅에 떨어지지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0250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바돌로매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도마와 세리 마태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알패오의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야고보와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다대오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240186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너희에게는 머리털까지 다 세신 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33072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두려워하지 말라 너희는 많은 참새보다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665808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사람 앞에서 나를 시인하면 나도 하늘에 계신 내 아버지 앞에서 그를 시인할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4685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사람 앞에서 나를 부인하면 나도 하늘에 계신 내 아버지 앞에서 그를 부인하리라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344592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세상에 화평을 주러 온 줄로 생각하지 말라 화평이 아니요 검을 주러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403701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온 것은 사람이 그 아버지와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딸이 어머니와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며느리가 시어머니와 불화하게 하려 함이니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110365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사람의 원수가 자기 집안 식구리라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530768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아버지나 어머니를 나보다 더 사랑하는 자는 내게 합당하지 아니하고 아들이나 딸을 나보다 더 사랑하는 자도 내게 합당하지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290317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자기 십자가를 지고 나를 따르지 않는 자도 내게 합당하지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183423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 목숨을 얻는 자는 잃을 것이요 나를 위하여 자기 목숨을 잃는 자는 얻으리라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19982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가나나인 시몬 및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가룟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 곧 예수를 판 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991961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너희를 영접하는 자는 나를 영접하는 것이요 나를 영접하는 자는 나를 보내신 이를 영접하는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845685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선지자의 이름으로 선지자를 영접하는 자는 선지자의 상을 받을 것이요 의인의 이름으로 의인을 영접하는 자는 의인의 상을 받을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596060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누구든지 제자의 이름으로 이 작은 자 중 하나에게 냉수 한 그릇이라도 주는 자는 내가 진실로 너희에게 이르노니 그 사람이 결단코 상을 잃지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6268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열둘을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내보내시며 명하여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이방인의 길로도 가지 말고 사마리아인의 고을에도 들어가지 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27287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오히려 이스라엘 집의 잃어버린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양에게로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58057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가면서 전파하여 말하되 천국이 가까이 왔다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88428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병든 자를 고치며 죽은 자를 살리며 나병환자를 깨끗하게 하며 귀신을 쫓아내되 너희가 거저 받았으니 거저 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53004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전대에 금이나 은이나 동을 가지지 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48873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701</Words>
  <Application>Microsoft Office PowerPoint</Application>
  <PresentationFormat>와이드스크린</PresentationFormat>
  <Paragraphs>84</Paragraphs>
  <Slides>42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42</vt:i4>
      </vt:variant>
    </vt:vector>
  </HeadingPairs>
  <TitlesOfParts>
    <vt:vector size="4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2024-02-02T02:06:45Z</dcterms:modified>
</cp:coreProperties>
</file>