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45" r:id="rId3"/>
    <p:sldId id="1146" r:id="rId4"/>
    <p:sldId id="1147" r:id="rId5"/>
    <p:sldId id="1148" r:id="rId6"/>
    <p:sldId id="1149" r:id="rId7"/>
    <p:sldId id="1150" r:id="rId8"/>
    <p:sldId id="1151" r:id="rId9"/>
    <p:sldId id="1152" r:id="rId10"/>
    <p:sldId id="1153" r:id="rId11"/>
    <p:sldId id="1154" r:id="rId12"/>
    <p:sldId id="1155" r:id="rId13"/>
    <p:sldId id="1156" r:id="rId14"/>
    <p:sldId id="1157" r:id="rId15"/>
    <p:sldId id="1158" r:id="rId16"/>
    <p:sldId id="1159" r:id="rId17"/>
    <p:sldId id="1160" r:id="rId18"/>
    <p:sldId id="1161" r:id="rId19"/>
    <p:sldId id="1162" r:id="rId20"/>
    <p:sldId id="1163" r:id="rId21"/>
    <p:sldId id="1164" r:id="rId22"/>
    <p:sldId id="1165" r:id="rId23"/>
    <p:sldId id="1166" r:id="rId24"/>
    <p:sldId id="1167" r:id="rId25"/>
    <p:sldId id="1168" r:id="rId26"/>
    <p:sldId id="1169" r:id="rId27"/>
    <p:sldId id="1170" r:id="rId28"/>
    <p:sldId id="1171" r:id="rId29"/>
    <p:sldId id="1172" r:id="rId30"/>
    <p:sldId id="1173" r:id="rId31"/>
    <p:sldId id="1174" r:id="rId32"/>
    <p:sldId id="1175" r:id="rId33"/>
    <p:sldId id="1176" r:id="rId34"/>
    <p:sldId id="1177" r:id="rId35"/>
    <p:sldId id="1178" r:id="rId36"/>
    <p:sldId id="1179" r:id="rId37"/>
    <p:sldId id="1180" r:id="rId38"/>
    <p:sldId id="1181" r:id="rId39"/>
    <p:sldId id="1182" r:id="rId40"/>
    <p:sldId id="1183" r:id="rId41"/>
    <p:sldId id="1184" r:id="rId42"/>
    <p:sldId id="1185" r:id="rId43"/>
    <p:sldId id="1186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356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047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19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923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56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1356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85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787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1645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0496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588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929712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05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열째 해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열여덟째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해에 여호와의 말씀이 예레미야에게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860991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숙부의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하나멜과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매매 증서에 인 친 증인 앞과 시위대 뜰에 앉아 있는 유다 모든 사람 앞에서 그 매매 증서를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마세야의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네리야의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바룩에게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37122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바룩에게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명령하여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7467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 이스라엘의 하나님께서 이와 같이 말씀하시기를 너는 이 증서 곧 봉인하고 봉인하지 않은 매매 증서를 가지고 토기에 담아 오랫동안 보존하게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584953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 이스라엘의 하나님께서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이 땅에서 집과 밭과 포도원을 다시 사게 되리라 하셨다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578909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매매 증서를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네리야의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바룩에게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넘겨 준 뒤에 여호와께 기도하여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7165038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슬프도소이다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여호와여 주께서 큰 능력과 펴신 팔로 천지를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지으셨사오니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주에게는 할 수 없는 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없으시니이다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270325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주는 은혜를 천만인에게 베푸시며 아버지의 죄악을 그 후손의 품에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갚으시오니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크고 능력 있으신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하나님이시요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이름은 만군의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여호와시니이다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435510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주는 책략에 크시며 하시는 일에 능하시며 인류의 모든 길을 주목하시며 그의 길과 그의 행위의 열매대로 보응하시나이다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495270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애굽 땅에서 표적과 기사를 행하셨고 오늘까지도 이스라엘과 인류 가운데 그와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이름을 오늘과 같이 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261011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표적과 기사와 강한 손과 펴신 팔과 큰 두려움으로 주의 백성 이스라엘을 애굽 땅에서 인도하여 내시고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533976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바벨론 군대는 예루살렘을 에워싸고 선지자 예레미야는 유다의 왕의 궁중에 있는 시위대 뜰에 갇혔으니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4096482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 주시기로 그 조상들에게 맹세하신 바 젖과 꿀이 흐르는 땅을 그들에게 주셨으므로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896451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들어가서 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차지하였거늘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목소리를 순종하지 아니하며 주의 율법에서 행하지 아니하며 무릇 주께서 행하라 명령하신 일을 행하지 아니하였으므로 주께서 이 모든 재앙을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4020425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성을 빼앗으려고 만든 참호가 이 성에 이르렀고 칼과 기근과 전염병으로 말미암아 이 성이 이를 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손에 넘긴 바 되었으니 주의 말씀대로 되었음을 주께서 보시나이다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769828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여호와여 주께서 내게 은으로 밭을 사며 증인을 세우라 하셨으나 이 성은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손에 넘기신 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2900231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여호와의 말씀이 예레미야에게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355295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여호와요 모든 육체의 하나님이라 내게 할 수 없는 일이 있겠느냐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7482916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여호와께서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내가 이 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손에 넘길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차지할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1290891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성을 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갈대아인이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와서 이 성읍에 불을 놓아 성과 집 곧 그 지붕에서 바알에게 분향하며 다른 신들에게 전제를 드려 나를 격노하게 한 집들을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사르리니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86681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이스라엘 자손과 유다 자손이 예로부터 내 눈 앞에 악을 행하였을 뿐이라 이스라엘 자손은 그의 손으로 만든 것을 가지고 나를 격노하게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것뿐이니라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8782243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성이 건설된 날부터 오늘까지 나의 노여움과 분을 일으키므로 내가 내 앞에서 그것을 옮기려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850225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3-5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그가 예언하기를 여호와의 말씀에 보라 내가 이 성을 바벨론 왕의 손에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넘기리니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차지할 것이며 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손에서 벗어나지 못하고 반드시 바벨론 왕의 손에 넘겨진 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입이 입을 대하여 말하고 눈이 서로 볼 것이며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끌어 가리니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돌볼 때까지 거기에 있으리라 여호와께서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갈대아인과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싸울지라도 승리하지 못하리라 하셨다 하였더니 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네가 어찌하여 이같이 예언하였느냐 하고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가두었음이었더라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4644509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이스라엘 자손과 유다 자손이 모든 악을 행하여 내 노여움을 일으켰음이라 그들과 그들의 왕들과 그의 고관들과 그의 제사장들과 그의 선지자들과 유다 사람들과 예루살렘 주민들이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5463258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돌리고 얼굴을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향하지 아니하며 내가 그들을 가르치되 끊임없이 가르쳤는데도 그들이 교훈을 듣지 아니하며 받지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6826398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이름으로 일컫는 집에 자기들의 가증한 물건들을 세워서 그 집을 더럽게 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3947652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힌놈의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아들의 골짜기에 바알의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산당을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건축하였으며 자기들의 아들들과 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몰렉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앞으로 지나가게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이런 가증한 일을 행하여 유다로 범죄하게 한 것은 내가 명령한 것도 아니요 내 마음에 둔 것도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8666181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이스라엘의 하나님 여호와께서 너희가 말하는 바 칼과 기근과 전염병으로 말미암아 바벨론 왕의 손에 넘긴 바 되었다 하는 이 성에 대하여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0845844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내가 노여움과 분함과 큰 분노로 그들을 쫓아 보내었던 모든 지방에서 그들을 모아들여 이 곳으로 돌아오게 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안전히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살게 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8736881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내 백성이 되겠고 나는 그들의 하나님이 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0103037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그들에게 한 마음과 한 길을 주어 자기들과 자기 후손의 복을 위하여 항상 나를 경외하게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0813490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그들에게 복을 주기 위하여 그들을 떠나지 아니하리라 하는 영원한 언약을 그들에게 세우고 나를 경외함을 그들의 마음에 두어 나를 떠나지 않게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7573301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기쁨으로 그들에게 복을 주되 분명히 나의 마음과 정성을 다하여 그들을 이 땅에 심으리라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458433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예레미야가 이르되 여호와의 말씀이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이르시기를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577131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 백성에게 이 큰 재앙을 내린 것 같이 허락한 모든 복을 그들에게 내리리라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4058169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말하기를 황폐하여 사람이나 짐승이 없으며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손에 넘긴 바 되었다 하는 이 땅에서 사람들이 밭을 사되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281861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베냐민 땅과 예루살렘 사방과 유다 성읍들과 산지의 성읍들과 저지대의 성읍들과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네겝의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성읍들에 있는 밭을 은으로 사고 증서를 기록하여 봉인하고 증인을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세우리니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그들의 포로를 돌아오게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4198702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네 숙부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하나멜이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와서 말하기를 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아나돗에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내 밭을 사라 이 기업을 무를 권리가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있느니라 하리라 하시더니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997233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말씀과 같이 나의 숙부의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하나멜이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시위대 뜰 안 나에게 와서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베냐민 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아나돗에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나의 밭을 사라 기업의 상속권이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있고 무를 권리가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있으니 너를 위하여 사라 하는지라 내가 이것이 여호와의 말씀인 줄 알았으므로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118694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숙부의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아나돗에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밭을 사는데 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달아 주되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222680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증서를 써서 봉인하고 증인을 세우고 은을 저울에 달아 주고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138128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법과 규례대로 봉인하고 봉인하지 아니한 매매 증서를 내가 가지고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802227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936</Words>
  <Application>Microsoft Office PowerPoint</Application>
  <PresentationFormat>와이드스크린</PresentationFormat>
  <Paragraphs>84</Paragraphs>
  <Slides>42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42</vt:i4>
      </vt:variant>
    </vt:vector>
  </HeadingPairs>
  <TitlesOfParts>
    <vt:vector size="4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2024-10-01T10:45:21Z</dcterms:modified>
</cp:coreProperties>
</file>