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7.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8.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9.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 id="2147483714" r:id="rId3"/>
    <p:sldMasterId id="2147483744" r:id="rId4"/>
    <p:sldMasterId id="2147483773" r:id="rId5"/>
    <p:sldMasterId id="2147483808" r:id="rId6"/>
    <p:sldMasterId id="2147483826" r:id="rId7"/>
    <p:sldMasterId id="2147483850" r:id="rId8"/>
    <p:sldMasterId id="2147483862" r:id="rId9"/>
    <p:sldMasterId id="2147483874" r:id="rId10"/>
  </p:sldMasterIdLst>
  <p:sldIdLst>
    <p:sldId id="256" r:id="rId11"/>
    <p:sldId id="257" r:id="rId12"/>
    <p:sldId id="259" r:id="rId13"/>
    <p:sldId id="260" r:id="rId14"/>
    <p:sldId id="261" r:id="rId15"/>
    <p:sldId id="262" r:id="rId16"/>
    <p:sldId id="263" r:id="rId17"/>
    <p:sldId id="264" r:id="rId18"/>
    <p:sldId id="26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96"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FBACD40A-A054-4F78-A90B-CB2BACA9D277}"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6034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2459699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5201554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15278332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9930597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14441991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7905614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19160437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13197236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16349115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8000446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985777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325812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7937724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5127" y="2507550"/>
            <a:ext cx="515620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7550"/>
            <a:ext cx="5181601"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0979691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69504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7744013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en-US" smtClean="0"/>
              <a:t>Click to edit Master title style</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0823845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91051949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57753345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62213003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52435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35030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753917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725880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66237975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04003089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79382876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4785813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408695136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99151025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0304172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99961958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145262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15892769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29557396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1210154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41000314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39603642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97898222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2707892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749729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4871638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6833409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77968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0816529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83697408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28622069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30141681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00776729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0304613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194529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45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6153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98638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41489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3660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690635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045141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6266244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083537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7861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723388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806975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9145738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5051116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9774035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442393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59911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7430584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7173359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8318101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0235141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2834289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smtClean="0"/>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60000"/>
                    <a:lumOff val="40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a:xfrm rot="21420000">
            <a:off x="9144" y="4882896"/>
            <a:ext cx="4050792" cy="1197864"/>
          </a:xfrm>
          <a:noFill/>
        </p:spPr>
        <p:txBody>
          <a:bodyPr wrap="square" rtlCol="0">
            <a:spAutoFit/>
          </a:bodyPr>
          <a:lstStyle>
            <a:lvl1pPr>
              <a:defRPr lang="en-US" sz="5400" dirty="0"/>
            </a:lvl1pPr>
          </a:lstStyle>
          <a:p>
            <a:endParaRPr lang="en-US"/>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FBACD40A-A054-4F78-A90B-CB2BACA9D277}" type="slidenum">
              <a:rPr lang="en-US" smtClean="0"/>
              <a:t>‹#›</a:t>
            </a:fld>
            <a:endParaRPr lang="en-US"/>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accent1">
              <a:lumMod val="60000"/>
              <a:lumOff val="40000"/>
              <a:alpha val="5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5998058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639798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154591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7230271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58406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9929842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6423567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6499992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3222530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1126590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191603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5411167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6578736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8791355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0776387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689241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96615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6160252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266222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8027005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487213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24856631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1108112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6569116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19030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1498857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1324743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53168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956352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627888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19493379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9239949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5411252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0657956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994507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8746180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1006229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00420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5398411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757261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3375379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734746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BACD40A-A054-4F78-A90B-CB2BACA9D277}"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317159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9379150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BACD40A-A054-4F78-A90B-CB2BACA9D277}"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350876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7271898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84774482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89004958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708462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296014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68701882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61137588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561657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0E1BC8-683F-448B-8A33-8369ECFA04FC}"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2280636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4921571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0E1BC8-683F-448B-8A33-8369ECFA04FC}"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1612905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313057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9152557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79787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827668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928439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2273565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259194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13612399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F0E1BC8-683F-448B-8A33-8369ECFA04FC}"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654605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4283162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240147536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3440610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32809333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0E1BC8-683F-448B-8A33-8369ECFA04FC}"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9672222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0E1BC8-683F-448B-8A33-8369ECFA04FC}"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ACD40A-A054-4F78-A90B-CB2BACA9D277}" type="slidenum">
              <a:rPr lang="en-US" smtClean="0"/>
              <a:t>‹#›</a:t>
            </a:fld>
            <a:endParaRPr lang="en-US"/>
          </a:p>
        </p:txBody>
      </p:sp>
    </p:spTree>
    <p:extLst>
      <p:ext uri="{BB962C8B-B14F-4D97-AF65-F5344CB8AC3E}">
        <p14:creationId xmlns:p14="http://schemas.microsoft.com/office/powerpoint/2010/main" val="1188639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18" Type="http://schemas.openxmlformats.org/officeDocument/2006/relationships/theme" Target="../theme/theme10.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17" Type="http://schemas.openxmlformats.org/officeDocument/2006/relationships/slideLayout" Target="../slideLayouts/slideLayout145.xml"/><Relationship Id="rId2" Type="http://schemas.openxmlformats.org/officeDocument/2006/relationships/slideLayout" Target="../slideLayouts/slideLayout130.xml"/><Relationship Id="rId16" Type="http://schemas.openxmlformats.org/officeDocument/2006/relationships/slideLayout" Target="../slideLayouts/slideLayout144.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5" Type="http://schemas.openxmlformats.org/officeDocument/2006/relationships/slideLayout" Target="../slideLayouts/slideLayout143.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slideLayout" Target="../slideLayouts/slideLayout14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7.jpe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10.jp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theme" Target="../theme/theme5.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theme" Target="../theme/theme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4.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heme" Target="../theme/theme8.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5.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theme" Target="../theme/theme9.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946129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3962155094"/>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 id="2147483891"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406109767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60000"/>
                    <a:lumOff val="40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60000"/>
                    <a:lumOff val="40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362458875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5400" kern="1200" cap="all" baseline="0">
          <a:solidFill>
            <a:schemeClr val="accent1">
              <a:lumMod val="60000"/>
              <a:lumOff val="40000"/>
            </a:schemeClr>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FBACD40A-A054-4F78-A90B-CB2BACA9D277}"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87762635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426087817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1187945624"/>
      </p:ext>
    </p:extLst>
  </p:cSld>
  <p:clrMap bg1="dk1" tx1="lt1" bg2="dk2"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1275338778"/>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FBACD40A-A054-4F78-A90B-CB2BACA9D277}" type="slidenum">
              <a:rPr lang="en-US" smtClean="0"/>
              <a:t>‹#›</a:t>
            </a:fld>
            <a:endParaRPr lang="en-US"/>
          </a:p>
        </p:txBody>
      </p:sp>
    </p:spTree>
    <p:extLst>
      <p:ext uri="{BB962C8B-B14F-4D97-AF65-F5344CB8AC3E}">
        <p14:creationId xmlns:p14="http://schemas.microsoft.com/office/powerpoint/2010/main" val="2766307169"/>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F0E1BC8-683F-448B-8A33-8369ECFA04FC}" type="datetimeFigureOut">
              <a:rPr lang="en-US" smtClean="0"/>
              <a:t>4/12/2016</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FBACD40A-A054-4F78-A90B-CB2BACA9D277}"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6742042"/>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hyperlink" Target="https://www.pakrobe.com/" TargetMode="External"/><Relationship Id="rId2" Type="http://schemas.openxmlformats.org/officeDocument/2006/relationships/image" Target="../media/image14.jpg"/><Relationship Id="rId1" Type="http://schemas.openxmlformats.org/officeDocument/2006/relationships/slideLayout" Target="../slideLayouts/slideLayout41.xml"/><Relationship Id="rId4" Type="http://schemas.openxmlformats.org/officeDocument/2006/relationships/hyperlink" Target="https://www.pakrobe.com/Women/Clothing/Buy-Designer-Kurti-Online"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pakrobe.com/Women/Clothing/SALWAR-KAMEEZ" TargetMode="Externa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s://www.pakrobe.com/Women/Clothing/SALWAR-KAMEEZ" TargetMode="External"/><Relationship Id="rId1" Type="http://schemas.openxmlformats.org/officeDocument/2006/relationships/slideLayout" Target="../slideLayouts/slideLayout69.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hyperlink" Target="https://www.pakrobe.com/Women/Clothing/SALWAR-KAMEEZ" TargetMode="External"/><Relationship Id="rId1" Type="http://schemas.openxmlformats.org/officeDocument/2006/relationships/slideLayout" Target="../slideLayouts/slideLayout85.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3" Type="http://schemas.openxmlformats.org/officeDocument/2006/relationships/hyperlink" Target="https://www.pakrobe.com/" TargetMode="External"/><Relationship Id="rId2" Type="http://schemas.openxmlformats.org/officeDocument/2006/relationships/image" Target="../media/image23.jpg"/><Relationship Id="rId1" Type="http://schemas.openxmlformats.org/officeDocument/2006/relationships/slideLayout" Target="../slideLayouts/slideLayout102.xml"/></Relationships>
</file>

<file path=ppt/slides/_rels/slide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18229" y="1567543"/>
            <a:ext cx="4164006" cy="795646"/>
          </a:xfrm>
        </p:spPr>
        <p:txBody>
          <a:bodyPr/>
          <a:lstStyle/>
          <a:p>
            <a:r>
              <a:rPr lang="en-US" sz="4400" dirty="0" smtClean="0">
                <a:latin typeface="Constantia" panose="02030602050306030303" pitchFamily="18" charset="0"/>
              </a:rPr>
              <a:t>Salwar </a:t>
            </a:r>
            <a:r>
              <a:rPr lang="en-US" sz="4400" dirty="0" err="1" smtClean="0">
                <a:latin typeface="Constantia" panose="02030602050306030303" pitchFamily="18" charset="0"/>
              </a:rPr>
              <a:t>Kameez</a:t>
            </a:r>
            <a:endParaRPr lang="en-US" sz="4400" dirty="0">
              <a:latin typeface="Constantia" panose="02030602050306030303" pitchFamily="18" charset="0"/>
            </a:endParaRPr>
          </a:p>
        </p:txBody>
      </p:sp>
      <p:sp>
        <p:nvSpPr>
          <p:cNvPr id="3" name="Subtitle 2"/>
          <p:cNvSpPr>
            <a:spLocks noGrp="1"/>
          </p:cNvSpPr>
          <p:nvPr>
            <p:ph type="subTitle" idx="1"/>
          </p:nvPr>
        </p:nvSpPr>
        <p:spPr>
          <a:xfrm>
            <a:off x="2621145" y="2351314"/>
            <a:ext cx="6815669" cy="2695700"/>
          </a:xfrm>
        </p:spPr>
        <p:txBody>
          <a:bodyPr>
            <a:noAutofit/>
          </a:bodyPr>
          <a:lstStyle/>
          <a:p>
            <a:r>
              <a:rPr lang="en-US" sz="2600" i="1" dirty="0" smtClean="0"/>
              <a:t>Salwar </a:t>
            </a:r>
            <a:r>
              <a:rPr lang="en-US" sz="2600" i="1" dirty="0" err="1" smtClean="0"/>
              <a:t>Kameez</a:t>
            </a:r>
            <a:r>
              <a:rPr lang="en-US" sz="2600" i="1" dirty="0" smtClean="0"/>
              <a:t> </a:t>
            </a:r>
            <a:r>
              <a:rPr lang="en-US" sz="2600" dirty="0" smtClean="0"/>
              <a:t>is an traditional dress. It is an Asian dress but suits to the personality of every women of any country. It has its </a:t>
            </a:r>
            <a:r>
              <a:rPr lang="en-US" sz="2600" dirty="0"/>
              <a:t>o</a:t>
            </a:r>
            <a:r>
              <a:rPr lang="en-US" sz="2600" dirty="0" smtClean="0"/>
              <a:t>wn charm and grace. Women love to wear it because it is the only dress which makes them beautiful and also which they can wear in all type of functions. Whether Party or Wedding function, Salwar </a:t>
            </a:r>
            <a:r>
              <a:rPr lang="en-US" sz="2600" dirty="0" err="1" smtClean="0"/>
              <a:t>Kameez</a:t>
            </a:r>
            <a:r>
              <a:rPr lang="en-US" sz="2600" dirty="0" smtClean="0"/>
              <a:t> is best for you.</a:t>
            </a:r>
            <a:endParaRPr lang="en-US" sz="2600" dirty="0"/>
          </a:p>
        </p:txBody>
      </p:sp>
    </p:spTree>
    <p:extLst>
      <p:ext uri="{BB962C8B-B14F-4D97-AF65-F5344CB8AC3E}">
        <p14:creationId xmlns:p14="http://schemas.microsoft.com/office/powerpoint/2010/main" val="1053564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8124" y="938042"/>
            <a:ext cx="6670884" cy="706964"/>
          </a:xfrm>
        </p:spPr>
        <p:txBody>
          <a:bodyPr/>
          <a:lstStyle/>
          <a:p>
            <a:r>
              <a:rPr lang="en-US" dirty="0" smtClean="0">
                <a:latin typeface="Adobe Fangsong Std R" panose="02020400000000000000" pitchFamily="18" charset="-128"/>
                <a:ea typeface="Adobe Fangsong Std R" panose="02020400000000000000" pitchFamily="18" charset="-128"/>
              </a:rPr>
              <a:t>Selection of best Salwar </a:t>
            </a:r>
            <a:r>
              <a:rPr lang="en-US" dirty="0" err="1" smtClean="0">
                <a:latin typeface="Adobe Fangsong Std R" panose="02020400000000000000" pitchFamily="18" charset="-128"/>
                <a:ea typeface="Adobe Fangsong Std R" panose="02020400000000000000" pitchFamily="18" charset="-128"/>
              </a:rPr>
              <a:t>Kameez</a:t>
            </a:r>
            <a:endParaRPr lang="en-US" dirty="0">
              <a:latin typeface="Adobe Fangsong Std R" panose="02020400000000000000" pitchFamily="18" charset="-128"/>
              <a:ea typeface="Adobe Fangsong Std R" panose="02020400000000000000" pitchFamily="18" charset="-128"/>
            </a:endParaRPr>
          </a:p>
        </p:txBody>
      </p:sp>
      <p:sp>
        <p:nvSpPr>
          <p:cNvPr id="3" name="Content Placeholder 2"/>
          <p:cNvSpPr>
            <a:spLocks noGrp="1"/>
          </p:cNvSpPr>
          <p:nvPr>
            <p:ph idx="1"/>
          </p:nvPr>
        </p:nvSpPr>
        <p:spPr>
          <a:xfrm>
            <a:off x="47500" y="2579749"/>
            <a:ext cx="12029704" cy="3416300"/>
          </a:xfrm>
        </p:spPr>
        <p:txBody>
          <a:bodyPr>
            <a:noAutofit/>
          </a:bodyPr>
          <a:lstStyle/>
          <a:p>
            <a:r>
              <a:rPr lang="en-US" sz="2800" i="1" dirty="0" smtClean="0">
                <a:latin typeface="Adobe Hebrew" panose="02040503050201020203" pitchFamily="18" charset="-79"/>
                <a:cs typeface="Adobe Hebrew" panose="02040503050201020203" pitchFamily="18" charset="-79"/>
              </a:rPr>
              <a:t>Salwar </a:t>
            </a:r>
            <a:r>
              <a:rPr lang="en-US" sz="2800" i="1" dirty="0" err="1" smtClean="0">
                <a:latin typeface="Adobe Hebrew" panose="02040503050201020203" pitchFamily="18" charset="-79"/>
                <a:cs typeface="Adobe Hebrew" panose="02040503050201020203" pitchFamily="18" charset="-79"/>
              </a:rPr>
              <a:t>Kamez</a:t>
            </a:r>
            <a:r>
              <a:rPr lang="en-US" sz="2800" i="1" dirty="0" smtClean="0">
                <a:latin typeface="Adobe Hebrew" panose="02040503050201020203" pitchFamily="18" charset="-79"/>
                <a:cs typeface="Adobe Hebrew" panose="02040503050201020203" pitchFamily="18" charset="-79"/>
              </a:rPr>
              <a:t> </a:t>
            </a:r>
            <a:r>
              <a:rPr lang="en-US" sz="2800" dirty="0" smtClean="0">
                <a:latin typeface="Adobe Hebrew" panose="02040503050201020203" pitchFamily="18" charset="-79"/>
                <a:cs typeface="Adobe Hebrew" panose="02040503050201020203" pitchFamily="18" charset="-79"/>
              </a:rPr>
              <a:t>is a perfect dress. It is best it if stitched perfectly and it’s fabric quality must also be very good. Today there are huge suppliers of </a:t>
            </a:r>
            <a:r>
              <a:rPr lang="en-US" sz="2800" i="1" dirty="0" smtClean="0">
                <a:latin typeface="Adobe Hebrew" panose="02040503050201020203" pitchFamily="18" charset="-79"/>
                <a:cs typeface="Adobe Hebrew" panose="02040503050201020203" pitchFamily="18" charset="-79"/>
              </a:rPr>
              <a:t>Salwar </a:t>
            </a:r>
            <a:r>
              <a:rPr lang="en-US" sz="2800" i="1" dirty="0" err="1" smtClean="0">
                <a:latin typeface="Adobe Hebrew" panose="02040503050201020203" pitchFamily="18" charset="-79"/>
                <a:cs typeface="Adobe Hebrew" panose="02040503050201020203" pitchFamily="18" charset="-79"/>
              </a:rPr>
              <a:t>Kameez</a:t>
            </a:r>
            <a:r>
              <a:rPr lang="en-US" sz="2800" dirty="0" smtClean="0">
                <a:latin typeface="Adobe Hebrew" panose="02040503050201020203" pitchFamily="18" charset="-79"/>
                <a:cs typeface="Adobe Hebrew" panose="02040503050201020203" pitchFamily="18" charset="-79"/>
              </a:rPr>
              <a:t> in the market but a few of them are selling quality products so it is very difficult to buy a perfect one. As you know in Modern time no one has enough time to go to shop and buy something. So Online Shopping is trending now a days. People love to shop online because it is very easy and time saving way of shopping. But you may also choose an Online Store which give you quality products and also their product rates must be reasonable.</a:t>
            </a:r>
            <a:endParaRPr lang="en-US" sz="2800" dirty="0">
              <a:latin typeface="Adobe Hebrew" panose="02040503050201020203" pitchFamily="18" charset="-79"/>
              <a:cs typeface="Adobe Hebrew" panose="02040503050201020203" pitchFamily="18" charset="-79"/>
            </a:endParaRPr>
          </a:p>
        </p:txBody>
      </p:sp>
    </p:spTree>
    <p:extLst>
      <p:ext uri="{BB962C8B-B14F-4D97-AF65-F5344CB8AC3E}">
        <p14:creationId xmlns:p14="http://schemas.microsoft.com/office/powerpoint/2010/main" val="2308445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2524" y="183020"/>
            <a:ext cx="5479385" cy="584775"/>
          </a:xfrm>
          <a:prstGeom prst="rect">
            <a:avLst/>
          </a:prstGeom>
        </p:spPr>
        <p:txBody>
          <a:bodyPr wrap="none">
            <a:spAutoFit/>
          </a:bodyPr>
          <a:lstStyle/>
          <a:p>
            <a:r>
              <a:rPr lang="en-US" sz="3200" dirty="0" smtClean="0"/>
              <a:t>PakRobe - Online Clothing Store</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918" y="105293"/>
            <a:ext cx="811481" cy="811481"/>
          </a:xfrm>
          <a:prstGeom prst="rect">
            <a:avLst/>
          </a:prstGeom>
          <a:ln>
            <a:noFill/>
          </a:ln>
          <a:effectLst>
            <a:softEdge rad="112500"/>
          </a:effectLst>
        </p:spPr>
      </p:pic>
      <p:sp>
        <p:nvSpPr>
          <p:cNvPr id="4" name="Rectangle 3"/>
          <p:cNvSpPr/>
          <p:nvPr/>
        </p:nvSpPr>
        <p:spPr>
          <a:xfrm>
            <a:off x="902523" y="994501"/>
            <a:ext cx="10058401" cy="4247317"/>
          </a:xfrm>
          <a:prstGeom prst="rect">
            <a:avLst/>
          </a:prstGeom>
        </p:spPr>
        <p:txBody>
          <a:bodyPr wrap="square">
            <a:spAutoFit/>
          </a:bodyPr>
          <a:lstStyle/>
          <a:p>
            <a:r>
              <a:rPr lang="en-US" sz="3000" b="1" i="1" dirty="0" smtClean="0">
                <a:latin typeface="Constantia" panose="02030602050306030303" pitchFamily="18" charset="0"/>
                <a:hlinkClick r:id="rId3"/>
              </a:rPr>
              <a:t>PakRobe</a:t>
            </a:r>
            <a:r>
              <a:rPr lang="en-US" sz="3000" dirty="0" smtClean="0">
                <a:latin typeface="Constantia" panose="02030602050306030303" pitchFamily="18" charset="0"/>
              </a:rPr>
              <a:t> is a trending online store in </a:t>
            </a:r>
            <a:r>
              <a:rPr lang="en-US" sz="3000" b="1" i="1" dirty="0" smtClean="0">
                <a:latin typeface="Constantia" panose="02030602050306030303" pitchFamily="18" charset="0"/>
              </a:rPr>
              <a:t>USA</a:t>
            </a:r>
            <a:r>
              <a:rPr lang="en-US" sz="3000" dirty="0" smtClean="0">
                <a:latin typeface="Constantia" panose="02030602050306030303" pitchFamily="18" charset="0"/>
              </a:rPr>
              <a:t>, </a:t>
            </a:r>
            <a:r>
              <a:rPr lang="en-US" sz="3000" b="1" i="1" dirty="0" smtClean="0">
                <a:latin typeface="Constantia" panose="02030602050306030303" pitchFamily="18" charset="0"/>
              </a:rPr>
              <a:t>UK</a:t>
            </a:r>
            <a:r>
              <a:rPr lang="en-US" sz="3000" i="1" dirty="0" smtClean="0">
                <a:latin typeface="Constantia" panose="02030602050306030303" pitchFamily="18" charset="0"/>
              </a:rPr>
              <a:t> </a:t>
            </a:r>
            <a:r>
              <a:rPr lang="en-US" sz="3000" dirty="0" smtClean="0">
                <a:latin typeface="Constantia" panose="02030602050306030303" pitchFamily="18" charset="0"/>
              </a:rPr>
              <a:t>and </a:t>
            </a:r>
            <a:r>
              <a:rPr lang="en-US" sz="3000" b="1" i="1" dirty="0" smtClean="0">
                <a:latin typeface="Constantia" panose="02030602050306030303" pitchFamily="18" charset="0"/>
              </a:rPr>
              <a:t>Canada</a:t>
            </a:r>
            <a:r>
              <a:rPr lang="en-US" sz="3000" dirty="0" smtClean="0">
                <a:latin typeface="Constantia" panose="02030602050306030303" pitchFamily="18" charset="0"/>
              </a:rPr>
              <a:t>. We provide best products to our customers. We does not compromise with the quality of our products. We deal in Men, Child and specially women clothes. For women we have all type of women dresses specially Asian Dresses like </a:t>
            </a:r>
            <a:r>
              <a:rPr lang="en-US" sz="3000" b="1" i="1" dirty="0" smtClean="0">
                <a:solidFill>
                  <a:schemeClr val="accent3"/>
                </a:solidFill>
                <a:latin typeface="Constantia" panose="02030602050306030303" pitchFamily="18" charset="0"/>
              </a:rPr>
              <a:t>Salwar </a:t>
            </a:r>
            <a:r>
              <a:rPr lang="en-US" sz="3000" b="1" i="1" dirty="0" err="1" smtClean="0">
                <a:solidFill>
                  <a:schemeClr val="accent3"/>
                </a:solidFill>
                <a:latin typeface="Constantia" panose="02030602050306030303" pitchFamily="18" charset="0"/>
              </a:rPr>
              <a:t>Kameez</a:t>
            </a:r>
            <a:r>
              <a:rPr lang="en-US" sz="3000" b="1" i="1" dirty="0" smtClean="0">
                <a:solidFill>
                  <a:schemeClr val="accent3"/>
                </a:solidFill>
                <a:latin typeface="Constantia" panose="02030602050306030303" pitchFamily="18" charset="0"/>
              </a:rPr>
              <a:t> </a:t>
            </a:r>
            <a:r>
              <a:rPr lang="en-US" sz="3000" dirty="0" smtClean="0">
                <a:latin typeface="Constantia" panose="02030602050306030303" pitchFamily="18" charset="0"/>
              </a:rPr>
              <a:t>, for summer season we have Lawn dresses, for young girls we have </a:t>
            </a:r>
            <a:r>
              <a:rPr lang="en-US" sz="3000" i="1" dirty="0" smtClean="0">
                <a:latin typeface="Constantia" panose="02030602050306030303" pitchFamily="18" charset="0"/>
                <a:hlinkClick r:id="rId4"/>
              </a:rPr>
              <a:t>Designer Kurtis</a:t>
            </a:r>
            <a:r>
              <a:rPr lang="en-US" sz="3000" dirty="0" smtClean="0">
                <a:latin typeface="Constantia" panose="02030602050306030303" pitchFamily="18" charset="0"/>
              </a:rPr>
              <a:t> , for wedding functions we have Wedding Dresses and many more.</a:t>
            </a:r>
            <a:endParaRPr lang="en-US" sz="3000" dirty="0">
              <a:latin typeface="Constantia" panose="02030602050306030303" pitchFamily="18" charset="0"/>
            </a:endParaRPr>
          </a:p>
        </p:txBody>
      </p:sp>
    </p:spTree>
    <p:extLst>
      <p:ext uri="{BB962C8B-B14F-4D97-AF65-F5344CB8AC3E}">
        <p14:creationId xmlns:p14="http://schemas.microsoft.com/office/powerpoint/2010/main" val="1071523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938" y="1033149"/>
            <a:ext cx="7713082" cy="566084"/>
          </a:xfrm>
        </p:spPr>
        <p:txBody>
          <a:bodyPr>
            <a:noAutofit/>
          </a:bodyPr>
          <a:lstStyle/>
          <a:p>
            <a:r>
              <a:rPr lang="en-US" sz="4400" cap="none" dirty="0" smtClean="0">
                <a:latin typeface="Monotype Corsiva" panose="03010101010201010101" pitchFamily="66" charset="0"/>
              </a:rPr>
              <a:t>Designer Salwar </a:t>
            </a:r>
            <a:r>
              <a:rPr lang="en-US" sz="4400" cap="none" dirty="0" err="1" smtClean="0">
                <a:latin typeface="Monotype Corsiva" panose="03010101010201010101" pitchFamily="66" charset="0"/>
              </a:rPr>
              <a:t>Kameez</a:t>
            </a:r>
            <a:r>
              <a:rPr lang="en-US" sz="4400" cap="none" dirty="0" smtClean="0">
                <a:latin typeface="Monotype Corsiva" panose="03010101010201010101" pitchFamily="66" charset="0"/>
              </a:rPr>
              <a:t> by PakRobe</a:t>
            </a:r>
            <a:endParaRPr lang="en-US" sz="4400" cap="none" dirty="0">
              <a:latin typeface="Monotype Corsiva" panose="03010101010201010101" pitchFamily="66" charset="0"/>
            </a:endParaRPr>
          </a:p>
        </p:txBody>
      </p:sp>
      <p:sp>
        <p:nvSpPr>
          <p:cNvPr id="3" name="Rectangle 2"/>
          <p:cNvSpPr/>
          <p:nvPr/>
        </p:nvSpPr>
        <p:spPr>
          <a:xfrm>
            <a:off x="1175653" y="2247083"/>
            <a:ext cx="9999028" cy="3323987"/>
          </a:xfrm>
          <a:prstGeom prst="rect">
            <a:avLst/>
          </a:prstGeom>
        </p:spPr>
        <p:txBody>
          <a:bodyPr wrap="square">
            <a:spAutoFit/>
          </a:bodyPr>
          <a:lstStyle/>
          <a:p>
            <a:r>
              <a:rPr lang="en-US" sz="3000" b="1" i="1" dirty="0" smtClean="0">
                <a:solidFill>
                  <a:srgbClr val="0070C0"/>
                </a:solidFill>
                <a:latin typeface="Kozuka Mincho Pro EL" panose="02020200000000000000" pitchFamily="18" charset="-128"/>
                <a:ea typeface="Kozuka Mincho Pro EL" panose="02020200000000000000" pitchFamily="18" charset="-128"/>
              </a:rPr>
              <a:t>Salwar </a:t>
            </a:r>
            <a:r>
              <a:rPr lang="en-US" sz="3000" b="1" i="1" dirty="0" err="1" smtClean="0">
                <a:solidFill>
                  <a:srgbClr val="0070C0"/>
                </a:solidFill>
                <a:latin typeface="Kozuka Mincho Pro EL" panose="02020200000000000000" pitchFamily="18" charset="-128"/>
                <a:ea typeface="Kozuka Mincho Pro EL" panose="02020200000000000000" pitchFamily="18" charset="-128"/>
              </a:rPr>
              <a:t>Kameez</a:t>
            </a:r>
            <a:r>
              <a:rPr lang="en-US" sz="3000" b="1" i="1" dirty="0" smtClean="0">
                <a:solidFill>
                  <a:srgbClr val="0070C0"/>
                </a:solidFill>
                <a:latin typeface="Kozuka Mincho Pro EL" panose="02020200000000000000" pitchFamily="18" charset="-128"/>
                <a:ea typeface="Kozuka Mincho Pro EL" panose="02020200000000000000" pitchFamily="18" charset="-128"/>
              </a:rPr>
              <a:t> </a:t>
            </a:r>
            <a:r>
              <a:rPr lang="en-US" sz="3000" dirty="0" smtClean="0">
                <a:latin typeface="Kozuka Mincho Pro EL" panose="02020200000000000000" pitchFamily="18" charset="-128"/>
                <a:ea typeface="Kozuka Mincho Pro EL" panose="02020200000000000000" pitchFamily="18" charset="-128"/>
              </a:rPr>
              <a:t>is a traditional dress. It makes women beautiful but if it stitched well and its fabric quality must be good. PakRobe provides the best </a:t>
            </a:r>
            <a:r>
              <a:rPr lang="en-US" sz="3000" b="1" i="1" dirty="0" smtClean="0">
                <a:solidFill>
                  <a:schemeClr val="accent3"/>
                </a:solidFill>
                <a:latin typeface="Kozuka Mincho Pro EL" panose="02020200000000000000" pitchFamily="18" charset="-128"/>
                <a:ea typeface="Kozuka Mincho Pro EL" panose="02020200000000000000" pitchFamily="18" charset="-128"/>
                <a:hlinkClick r:id="rId2"/>
              </a:rPr>
              <a:t>Salwar </a:t>
            </a:r>
            <a:r>
              <a:rPr lang="en-US" sz="3000" b="1" i="1" dirty="0" err="1" smtClean="0">
                <a:solidFill>
                  <a:schemeClr val="accent3"/>
                </a:solidFill>
                <a:latin typeface="Kozuka Mincho Pro EL" panose="02020200000000000000" pitchFamily="18" charset="-128"/>
                <a:ea typeface="Kozuka Mincho Pro EL" panose="02020200000000000000" pitchFamily="18" charset="-128"/>
                <a:hlinkClick r:id="rId2"/>
              </a:rPr>
              <a:t>Kameez</a:t>
            </a:r>
            <a:r>
              <a:rPr lang="en-US" sz="3000" dirty="0" smtClean="0">
                <a:solidFill>
                  <a:schemeClr val="accent3"/>
                </a:solidFill>
                <a:latin typeface="Kozuka Mincho Pro EL" panose="02020200000000000000" pitchFamily="18" charset="-128"/>
                <a:ea typeface="Kozuka Mincho Pro EL" panose="02020200000000000000" pitchFamily="18" charset="-128"/>
              </a:rPr>
              <a:t> </a:t>
            </a:r>
            <a:r>
              <a:rPr lang="en-US" sz="3000" dirty="0" smtClean="0">
                <a:latin typeface="Kozuka Mincho Pro EL" panose="02020200000000000000" pitchFamily="18" charset="-128"/>
                <a:ea typeface="Kozuka Mincho Pro EL" panose="02020200000000000000" pitchFamily="18" charset="-128"/>
              </a:rPr>
              <a:t>with cheap rates. We does not compromise with the quality of our products. We build family relation with our customers. We stitch dresses according to your body measurements provided by you and delivers Worldwide.</a:t>
            </a:r>
            <a:endParaRPr lang="en-US" sz="3000" dirty="0">
              <a:latin typeface="Kozuka Mincho Pro EL" panose="02020200000000000000" pitchFamily="18" charset="-128"/>
              <a:ea typeface="Kozuka Mincho Pro EL" panose="02020200000000000000" pitchFamily="18" charset="-128"/>
            </a:endParaRPr>
          </a:p>
        </p:txBody>
      </p:sp>
    </p:spTree>
    <p:extLst>
      <p:ext uri="{BB962C8B-B14F-4D97-AF65-F5344CB8AC3E}">
        <p14:creationId xmlns:p14="http://schemas.microsoft.com/office/powerpoint/2010/main" val="2266638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lded Corner 9"/>
          <p:cNvSpPr/>
          <p:nvPr/>
        </p:nvSpPr>
        <p:spPr>
          <a:xfrm rot="21226302">
            <a:off x="4303483" y="5727078"/>
            <a:ext cx="1294410" cy="629392"/>
          </a:xfrm>
          <a:prstGeom prst="foldedCorner">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1" name="Rectangle 10"/>
          <p:cNvSpPr/>
          <p:nvPr/>
        </p:nvSpPr>
        <p:spPr>
          <a:xfrm rot="21226302">
            <a:off x="4505694" y="5992648"/>
            <a:ext cx="889987" cy="369332"/>
          </a:xfrm>
          <a:prstGeom prst="rect">
            <a:avLst/>
          </a:prstGeom>
        </p:spPr>
        <p:txBody>
          <a:bodyPr wrap="none">
            <a:spAutoFit/>
          </a:bodyPr>
          <a:lstStyle/>
          <a:p>
            <a:r>
              <a:rPr lang="en-US" b="1" i="1" dirty="0" smtClean="0"/>
              <a:t>$94.99</a:t>
            </a:r>
            <a:endParaRPr lang="en-US" b="1" i="1" dirty="0"/>
          </a:p>
        </p:txBody>
      </p:sp>
      <p:sp>
        <p:nvSpPr>
          <p:cNvPr id="12" name="Folded Corner 11"/>
          <p:cNvSpPr/>
          <p:nvPr/>
        </p:nvSpPr>
        <p:spPr>
          <a:xfrm rot="21226302">
            <a:off x="7312554" y="5698531"/>
            <a:ext cx="1294410" cy="629392"/>
          </a:xfrm>
          <a:prstGeom prst="foldedCorner">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4" name="Folded Corner 13"/>
          <p:cNvSpPr/>
          <p:nvPr/>
        </p:nvSpPr>
        <p:spPr>
          <a:xfrm rot="21226302">
            <a:off x="10187051" y="5680720"/>
            <a:ext cx="1294410" cy="629392"/>
          </a:xfrm>
          <a:prstGeom prst="foldedCorner">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5" name="Rectangle 14"/>
          <p:cNvSpPr/>
          <p:nvPr/>
        </p:nvSpPr>
        <p:spPr>
          <a:xfrm rot="21226302">
            <a:off x="10389262" y="5946290"/>
            <a:ext cx="889987" cy="369332"/>
          </a:xfrm>
          <a:prstGeom prst="rect">
            <a:avLst/>
          </a:prstGeom>
        </p:spPr>
        <p:txBody>
          <a:bodyPr wrap="none">
            <a:spAutoFit/>
          </a:bodyPr>
          <a:lstStyle/>
          <a:p>
            <a:r>
              <a:rPr lang="en-US" b="1" i="1" dirty="0" smtClean="0"/>
              <a:t>$94.99</a:t>
            </a:r>
            <a:endParaRPr lang="en-US" b="1" i="1" dirty="0"/>
          </a:p>
        </p:txBody>
      </p:sp>
      <p:sp>
        <p:nvSpPr>
          <p:cNvPr id="8" name="Folded Corner 7"/>
          <p:cNvSpPr/>
          <p:nvPr/>
        </p:nvSpPr>
        <p:spPr>
          <a:xfrm rot="21226302">
            <a:off x="1294412" y="5676406"/>
            <a:ext cx="1294410" cy="629392"/>
          </a:xfrm>
          <a:prstGeom prst="foldedCorner">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9" name="Rectangle 8"/>
          <p:cNvSpPr/>
          <p:nvPr/>
        </p:nvSpPr>
        <p:spPr>
          <a:xfrm rot="21226302">
            <a:off x="1432503" y="5941976"/>
            <a:ext cx="1018227" cy="369332"/>
          </a:xfrm>
          <a:prstGeom prst="rect">
            <a:avLst/>
          </a:prstGeom>
        </p:spPr>
        <p:txBody>
          <a:bodyPr wrap="none">
            <a:spAutoFit/>
          </a:bodyPr>
          <a:lstStyle/>
          <a:p>
            <a:r>
              <a:rPr lang="en-US" b="1" i="1" dirty="0" smtClean="0"/>
              <a:t>$139.99</a:t>
            </a:r>
            <a:endParaRPr lang="en-US" b="1" i="1" dirty="0"/>
          </a:p>
        </p:txBody>
      </p:sp>
      <p:sp>
        <p:nvSpPr>
          <p:cNvPr id="2" name="Rectangle 1"/>
          <p:cNvSpPr/>
          <p:nvPr/>
        </p:nvSpPr>
        <p:spPr>
          <a:xfrm>
            <a:off x="1725772" y="643637"/>
            <a:ext cx="5767926" cy="646331"/>
          </a:xfrm>
          <a:prstGeom prst="rect">
            <a:avLst/>
          </a:prstGeom>
        </p:spPr>
        <p:txBody>
          <a:bodyPr wrap="none">
            <a:spAutoFit/>
          </a:bodyPr>
          <a:lstStyle/>
          <a:p>
            <a:r>
              <a:rPr lang="en-US" sz="3600" dirty="0" smtClean="0">
                <a:latin typeface="Monotype Corsiva" panose="03010101010201010101" pitchFamily="66" charset="0"/>
              </a:rPr>
              <a:t>Pakistani Women Salwar </a:t>
            </a:r>
            <a:r>
              <a:rPr lang="en-US" sz="3600" dirty="0" err="1" smtClean="0">
                <a:latin typeface="Monotype Corsiva" panose="03010101010201010101" pitchFamily="66" charset="0"/>
              </a:rPr>
              <a:t>Kameez</a:t>
            </a:r>
            <a:endParaRPr lang="en-US" sz="3600" dirty="0">
              <a:latin typeface="Monotype Corsiva" panose="03010101010201010101" pitchFamily="66" charset="0"/>
            </a:endParaRPr>
          </a:p>
        </p:txBody>
      </p:sp>
      <p:pic>
        <p:nvPicPr>
          <p:cNvPr id="4" name="Picture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628" y="1555668"/>
            <a:ext cx="2368305" cy="43388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a:hlinkClick r:id="rId2"/>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597" y="1555669"/>
            <a:ext cx="2719850" cy="43388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a:hlinkClick r:id="rId2"/>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5102" y="1555669"/>
            <a:ext cx="2775357" cy="43388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hlinkClick r:id="rId2"/>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00453" y="1555668"/>
            <a:ext cx="2775357" cy="43388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Rectangle 12"/>
          <p:cNvSpPr/>
          <p:nvPr/>
        </p:nvSpPr>
        <p:spPr>
          <a:xfrm rot="21226302">
            <a:off x="7450645" y="5940351"/>
            <a:ext cx="1018227" cy="369332"/>
          </a:xfrm>
          <a:prstGeom prst="rect">
            <a:avLst/>
          </a:prstGeom>
        </p:spPr>
        <p:txBody>
          <a:bodyPr wrap="none">
            <a:spAutoFit/>
          </a:bodyPr>
          <a:lstStyle/>
          <a:p>
            <a:r>
              <a:rPr lang="en-US" b="1" i="1" dirty="0" smtClean="0"/>
              <a:t>$139.99</a:t>
            </a:r>
            <a:endParaRPr lang="en-US" b="1" i="1" dirty="0"/>
          </a:p>
        </p:txBody>
      </p:sp>
    </p:spTree>
    <p:extLst>
      <p:ext uri="{BB962C8B-B14F-4D97-AF65-F5344CB8AC3E}">
        <p14:creationId xmlns:p14="http://schemas.microsoft.com/office/powerpoint/2010/main" val="1956403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nip Single Corner Rectangle 6"/>
          <p:cNvSpPr/>
          <p:nvPr/>
        </p:nvSpPr>
        <p:spPr>
          <a:xfrm>
            <a:off x="3158836" y="144875"/>
            <a:ext cx="5308270" cy="555769"/>
          </a:xfrm>
          <a:prstGeom prst="snip1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 name="Rectangle 1"/>
          <p:cNvSpPr/>
          <p:nvPr/>
        </p:nvSpPr>
        <p:spPr>
          <a:xfrm>
            <a:off x="3382536" y="144875"/>
            <a:ext cx="4937570" cy="646331"/>
          </a:xfrm>
          <a:prstGeom prst="rect">
            <a:avLst/>
          </a:prstGeom>
        </p:spPr>
        <p:txBody>
          <a:bodyPr wrap="none">
            <a:spAutoFit/>
          </a:bodyPr>
          <a:lstStyle/>
          <a:p>
            <a:r>
              <a:rPr lang="en-US" sz="3600" dirty="0" smtClean="0">
                <a:latin typeface="MV Boli" panose="02000500030200090000" pitchFamily="2" charset="0"/>
                <a:cs typeface="MV Boli" panose="02000500030200090000" pitchFamily="2" charset="0"/>
              </a:rPr>
              <a:t>Ladies Salwar </a:t>
            </a:r>
            <a:r>
              <a:rPr lang="en-US" sz="3600" dirty="0" err="1" smtClean="0">
                <a:latin typeface="MV Boli" panose="02000500030200090000" pitchFamily="2" charset="0"/>
                <a:cs typeface="MV Boli" panose="02000500030200090000" pitchFamily="2" charset="0"/>
              </a:rPr>
              <a:t>Kameez</a:t>
            </a:r>
            <a:endParaRPr lang="en-US" sz="3600" dirty="0">
              <a:latin typeface="MV Boli" panose="02000500030200090000" pitchFamily="2" charset="0"/>
              <a:cs typeface="MV Boli" panose="02000500030200090000" pitchFamily="2" charset="0"/>
            </a:endParaRPr>
          </a:p>
        </p:txBody>
      </p:sp>
      <p:pic>
        <p:nvPicPr>
          <p:cNvPr id="3" name="Picture 2">
            <a:hlinkClick r:id="rId2"/>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21" y="791206"/>
            <a:ext cx="2508500" cy="51227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a:hlinkClick r:id="rId2"/>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7727" y="791206"/>
            <a:ext cx="3040421" cy="51227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a:hlinkClick r:id="rId2"/>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3862" y="791206"/>
            <a:ext cx="3073624" cy="51227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a:hlinkClick r:id="rId2"/>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8818" y="791207"/>
            <a:ext cx="3006922" cy="51227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47043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10" y="11875"/>
            <a:ext cx="12111790" cy="6903719"/>
          </a:xfrm>
          <a:prstGeom prst="rect">
            <a:avLst/>
          </a:prstGeom>
        </p:spPr>
      </p:pic>
      <p:sp>
        <p:nvSpPr>
          <p:cNvPr id="3" name="Rectangle 2"/>
          <p:cNvSpPr/>
          <p:nvPr/>
        </p:nvSpPr>
        <p:spPr>
          <a:xfrm>
            <a:off x="6344587" y="1166128"/>
            <a:ext cx="3264035" cy="584775"/>
          </a:xfrm>
          <a:prstGeom prst="rect">
            <a:avLst/>
          </a:prstGeom>
        </p:spPr>
        <p:txBody>
          <a:bodyPr wrap="none">
            <a:spAutoFit/>
          </a:bodyPr>
          <a:lstStyle/>
          <a:p>
            <a:r>
              <a:rPr lang="en-US" sz="3200" b="1" dirty="0" smtClean="0">
                <a:latin typeface="Monotype Corsiva" panose="03010101010201010101" pitchFamily="66" charset="0"/>
              </a:rPr>
              <a:t>More about PakRobe</a:t>
            </a:r>
            <a:endParaRPr lang="en-US" sz="3200" b="1" dirty="0">
              <a:latin typeface="Monotype Corsiva" panose="03010101010201010101" pitchFamily="66" charset="0"/>
            </a:endParaRPr>
          </a:p>
        </p:txBody>
      </p:sp>
      <p:sp>
        <p:nvSpPr>
          <p:cNvPr id="4" name="Rectangle 3"/>
          <p:cNvSpPr/>
          <p:nvPr/>
        </p:nvSpPr>
        <p:spPr>
          <a:xfrm>
            <a:off x="5126182" y="1750903"/>
            <a:ext cx="6309756" cy="4247317"/>
          </a:xfrm>
          <a:prstGeom prst="rect">
            <a:avLst/>
          </a:prstGeom>
        </p:spPr>
        <p:txBody>
          <a:bodyPr wrap="square">
            <a:spAutoFit/>
          </a:bodyPr>
          <a:lstStyle/>
          <a:p>
            <a:r>
              <a:rPr lang="en-US" sz="3000" b="1" dirty="0" smtClean="0">
                <a:solidFill>
                  <a:srgbClr val="FF33CC"/>
                </a:solidFill>
                <a:latin typeface="Kozuka Mincho Pro EL" panose="02020200000000000000" pitchFamily="18" charset="-128"/>
                <a:ea typeface="Kozuka Mincho Pro EL" panose="02020200000000000000" pitchFamily="18" charset="-128"/>
              </a:rPr>
              <a:t>Pak</a:t>
            </a:r>
            <a:r>
              <a:rPr lang="en-US" sz="3000" b="1" dirty="0" smtClean="0">
                <a:latin typeface="Kozuka Mincho Pro EL" panose="02020200000000000000" pitchFamily="18" charset="-128"/>
                <a:ea typeface="Kozuka Mincho Pro EL" panose="02020200000000000000" pitchFamily="18" charset="-128"/>
              </a:rPr>
              <a:t>Robe</a:t>
            </a:r>
            <a:r>
              <a:rPr lang="en-US" sz="3000" dirty="0" smtClean="0">
                <a:latin typeface="Kozuka Mincho Pro EL" panose="02020200000000000000" pitchFamily="18" charset="-128"/>
                <a:ea typeface="Kozuka Mincho Pro EL" panose="02020200000000000000" pitchFamily="18" charset="-128"/>
              </a:rPr>
              <a:t> </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is a trending online store in </a:t>
            </a:r>
            <a:r>
              <a:rPr lang="en-US" sz="3000" b="1" dirty="0" smtClean="0">
                <a:solidFill>
                  <a:schemeClr val="bg2">
                    <a:lumMod val="25000"/>
                  </a:schemeClr>
                </a:solidFill>
                <a:latin typeface="Kozuka Mincho Pro EL" panose="02020200000000000000" pitchFamily="18" charset="-128"/>
                <a:ea typeface="Kozuka Mincho Pro EL" panose="02020200000000000000" pitchFamily="18" charset="-128"/>
              </a:rPr>
              <a:t>USA</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 </a:t>
            </a:r>
            <a:r>
              <a:rPr lang="en-US" sz="3000" b="1" dirty="0" smtClean="0">
                <a:solidFill>
                  <a:schemeClr val="bg2">
                    <a:lumMod val="25000"/>
                  </a:schemeClr>
                </a:solidFill>
                <a:latin typeface="Kozuka Mincho Pro EL" panose="02020200000000000000" pitchFamily="18" charset="-128"/>
                <a:ea typeface="Kozuka Mincho Pro EL" panose="02020200000000000000" pitchFamily="18" charset="-128"/>
              </a:rPr>
              <a:t>UK</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 and </a:t>
            </a:r>
            <a:r>
              <a:rPr lang="en-US" sz="3000" b="1" dirty="0" smtClean="0">
                <a:solidFill>
                  <a:schemeClr val="bg2">
                    <a:lumMod val="25000"/>
                  </a:schemeClr>
                </a:solidFill>
                <a:latin typeface="Kozuka Mincho Pro EL" panose="02020200000000000000" pitchFamily="18" charset="-128"/>
                <a:ea typeface="Kozuka Mincho Pro EL" panose="02020200000000000000" pitchFamily="18" charset="-128"/>
              </a:rPr>
              <a:t>Canada</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 You do nothing just open your browser and visit PakRobe. Select your dress submit your measurements and it will deliver to your door step. You can Order us on Our </a:t>
            </a:r>
            <a:r>
              <a:rPr lang="en-US" sz="3000" b="1" i="1" dirty="0" smtClean="0">
                <a:solidFill>
                  <a:schemeClr val="bg2">
                    <a:lumMod val="25000"/>
                  </a:schemeClr>
                </a:solidFill>
                <a:latin typeface="Kozuka Mincho Pro EL" panose="02020200000000000000" pitchFamily="18" charset="-128"/>
                <a:ea typeface="Kozuka Mincho Pro EL" panose="02020200000000000000" pitchFamily="18" charset="-128"/>
                <a:hlinkClick r:id="rId3"/>
              </a:rPr>
              <a:t>Website</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 or Call us:</a:t>
            </a:r>
            <a:r>
              <a:rPr lang="en-US" sz="3000" dirty="0" smtClean="0">
                <a:solidFill>
                  <a:schemeClr val="accent6"/>
                </a:solidFill>
                <a:latin typeface="Kozuka Mincho Pro EL" panose="02020200000000000000" pitchFamily="18" charset="-128"/>
                <a:ea typeface="Kozuka Mincho Pro EL" panose="02020200000000000000" pitchFamily="18" charset="-128"/>
              </a:rPr>
              <a:t>(702) 751-3523</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 or Email us: </a:t>
            </a:r>
            <a:r>
              <a:rPr lang="en-US" sz="3000" dirty="0" smtClean="0">
                <a:solidFill>
                  <a:schemeClr val="accent2">
                    <a:lumMod val="75000"/>
                  </a:schemeClr>
                </a:solidFill>
                <a:latin typeface="Kozuka Mincho Pro EL" panose="02020200000000000000" pitchFamily="18" charset="-128"/>
                <a:ea typeface="Kozuka Mincho Pro EL" panose="02020200000000000000" pitchFamily="18" charset="-128"/>
              </a:rPr>
              <a:t>Info@PakRobe.com</a:t>
            </a:r>
            <a:r>
              <a:rPr lang="en-US" sz="3000" dirty="0" smtClean="0">
                <a:solidFill>
                  <a:schemeClr val="bg2">
                    <a:lumMod val="25000"/>
                  </a:schemeClr>
                </a:solidFill>
                <a:latin typeface="Kozuka Mincho Pro EL" panose="02020200000000000000" pitchFamily="18" charset="-128"/>
                <a:ea typeface="Kozuka Mincho Pro EL" panose="02020200000000000000" pitchFamily="18" charset="-128"/>
              </a:rPr>
              <a:t> </a:t>
            </a:r>
            <a:endParaRPr lang="en-US" sz="3000" dirty="0">
              <a:solidFill>
                <a:schemeClr val="bg2">
                  <a:lumMod val="25000"/>
                </a:schemeClr>
              </a:solidFill>
              <a:latin typeface="Kozuka Mincho Pro EL" panose="02020200000000000000" pitchFamily="18" charset="-128"/>
              <a:ea typeface="Kozuka Mincho Pro EL" panose="02020200000000000000" pitchFamily="18" charset="-128"/>
            </a:endParaRPr>
          </a:p>
        </p:txBody>
      </p:sp>
    </p:spTree>
    <p:extLst>
      <p:ext uri="{BB962C8B-B14F-4D97-AF65-F5344CB8AC3E}">
        <p14:creationId xmlns:p14="http://schemas.microsoft.com/office/powerpoint/2010/main" val="2082402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nip Single Corner Rectangle 11"/>
          <p:cNvSpPr/>
          <p:nvPr/>
        </p:nvSpPr>
        <p:spPr>
          <a:xfrm>
            <a:off x="3521417" y="216125"/>
            <a:ext cx="4782078" cy="646331"/>
          </a:xfrm>
          <a:prstGeom prst="snip1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1590" y="1237829"/>
            <a:ext cx="2710481" cy="4660125"/>
          </a:xfrm>
          <a:prstGeom prst="rect">
            <a:avLst/>
          </a:prstGeom>
        </p:spPr>
      </p:pic>
      <p:sp>
        <p:nvSpPr>
          <p:cNvPr id="3" name="Rectangle 2"/>
          <p:cNvSpPr/>
          <p:nvPr/>
        </p:nvSpPr>
        <p:spPr>
          <a:xfrm>
            <a:off x="3521417" y="216125"/>
            <a:ext cx="4782078" cy="646331"/>
          </a:xfrm>
          <a:prstGeom prst="rect">
            <a:avLst/>
          </a:prstGeom>
        </p:spPr>
        <p:txBody>
          <a:bodyPr wrap="none">
            <a:spAutoFit/>
          </a:bodyPr>
          <a:lstStyle/>
          <a:p>
            <a:r>
              <a:rPr lang="en-US" sz="3600" dirty="0" smtClean="0">
                <a:latin typeface="Adobe Hebrew" panose="02040503050201020203" pitchFamily="18" charset="-79"/>
                <a:cs typeface="Adobe Hebrew" panose="02040503050201020203" pitchFamily="18" charset="-79"/>
              </a:rPr>
              <a:t>Stay Connected with us:</a:t>
            </a:r>
            <a:endParaRPr lang="en-US" sz="3600" dirty="0">
              <a:latin typeface="Adobe Hebrew" panose="02040503050201020203" pitchFamily="18" charset="-79"/>
              <a:cs typeface="Adobe Hebrew" panose="02040503050201020203" pitchFamily="18" charset="-79"/>
            </a:endParaRPr>
          </a:p>
        </p:txBody>
      </p:sp>
      <p:sp>
        <p:nvSpPr>
          <p:cNvPr id="4" name="Rectangle 3"/>
          <p:cNvSpPr/>
          <p:nvPr/>
        </p:nvSpPr>
        <p:spPr>
          <a:xfrm>
            <a:off x="7232071" y="1546163"/>
            <a:ext cx="4537461" cy="430887"/>
          </a:xfrm>
          <a:prstGeom prst="rect">
            <a:avLst/>
          </a:prstGeom>
        </p:spPr>
        <p:txBody>
          <a:bodyPr wrap="none">
            <a:spAutoFit/>
          </a:bodyPr>
          <a:lstStyle/>
          <a:p>
            <a:r>
              <a:rPr lang="en-US" sz="2200" dirty="0" smtClean="0">
                <a:effectLst>
                  <a:outerShdw blurRad="38100" dist="38100" dir="2700000" algn="tl">
                    <a:srgbClr val="000000">
                      <a:alpha val="43137"/>
                    </a:srgbClr>
                  </a:outerShdw>
                </a:effectLst>
              </a:rPr>
              <a:t>https://www.facebook.com/</a:t>
            </a:r>
            <a:r>
              <a:rPr lang="en-US" sz="2200" dirty="0" smtClean="0">
                <a:solidFill>
                  <a:srgbClr val="FF33CC"/>
                </a:solidFill>
                <a:effectLst>
                  <a:outerShdw blurRad="38100" dist="38100" dir="2700000" algn="tl">
                    <a:srgbClr val="000000">
                      <a:alpha val="43137"/>
                    </a:srgbClr>
                  </a:outerShdw>
                </a:effectLst>
              </a:rPr>
              <a:t>Pak</a:t>
            </a:r>
            <a:r>
              <a:rPr lang="en-US" sz="2200" dirty="0" smtClean="0">
                <a:effectLst>
                  <a:outerShdw blurRad="38100" dist="38100" dir="2700000" algn="tl">
                    <a:srgbClr val="000000">
                      <a:alpha val="43137"/>
                    </a:srgbClr>
                  </a:outerShdw>
                </a:effectLst>
              </a:rPr>
              <a:t>Robe/</a:t>
            </a:r>
            <a:endParaRPr lang="en-US" sz="2200" dirty="0">
              <a:effectLst>
                <a:outerShdw blurRad="38100" dist="38100" dir="2700000" algn="tl">
                  <a:srgbClr val="000000">
                    <a:alpha val="43137"/>
                  </a:srgbClr>
                </a:outerShdw>
              </a:effectLst>
            </a:endParaRPr>
          </a:p>
        </p:txBody>
      </p:sp>
      <p:sp>
        <p:nvSpPr>
          <p:cNvPr id="5" name="Rectangle 4"/>
          <p:cNvSpPr/>
          <p:nvPr/>
        </p:nvSpPr>
        <p:spPr>
          <a:xfrm>
            <a:off x="1044228" y="2271965"/>
            <a:ext cx="3477362" cy="430887"/>
          </a:xfrm>
          <a:prstGeom prst="rect">
            <a:avLst/>
          </a:prstGeom>
        </p:spPr>
        <p:txBody>
          <a:bodyPr wrap="none">
            <a:spAutoFit/>
          </a:bodyPr>
          <a:lstStyle/>
          <a:p>
            <a:r>
              <a:rPr lang="en-US" sz="2200" dirty="0" smtClean="0">
                <a:effectLst>
                  <a:outerShdw blurRad="38100" dist="38100" dir="2700000" algn="tl">
                    <a:srgbClr val="000000">
                      <a:alpha val="43137"/>
                    </a:srgbClr>
                  </a:outerShdw>
                </a:effectLst>
              </a:rPr>
              <a:t>https://twitter.com/</a:t>
            </a:r>
            <a:r>
              <a:rPr lang="en-US" sz="2200" dirty="0" smtClean="0">
                <a:solidFill>
                  <a:srgbClr val="FF33CC"/>
                </a:solidFill>
                <a:effectLst>
                  <a:outerShdw blurRad="38100" dist="38100" dir="2700000" algn="tl">
                    <a:srgbClr val="000000">
                      <a:alpha val="43137"/>
                    </a:srgbClr>
                  </a:outerShdw>
                </a:effectLst>
              </a:rPr>
              <a:t>Pak</a:t>
            </a:r>
            <a:r>
              <a:rPr lang="en-US" sz="2200" dirty="0" smtClean="0">
                <a:effectLst>
                  <a:outerShdw blurRad="38100" dist="38100" dir="2700000" algn="tl">
                    <a:srgbClr val="000000">
                      <a:alpha val="43137"/>
                    </a:srgbClr>
                  </a:outerShdw>
                </a:effectLst>
              </a:rPr>
              <a:t>Robe</a:t>
            </a:r>
            <a:endParaRPr lang="en-US" sz="2200" dirty="0">
              <a:effectLst>
                <a:outerShdw blurRad="38100" dist="38100" dir="2700000" algn="tl">
                  <a:srgbClr val="000000">
                    <a:alpha val="43137"/>
                  </a:srgbClr>
                </a:outerShdw>
              </a:effectLst>
            </a:endParaRPr>
          </a:p>
        </p:txBody>
      </p:sp>
      <p:sp>
        <p:nvSpPr>
          <p:cNvPr id="6" name="Rectangle 5"/>
          <p:cNvSpPr/>
          <p:nvPr/>
        </p:nvSpPr>
        <p:spPr>
          <a:xfrm>
            <a:off x="7243946" y="3054328"/>
            <a:ext cx="4889224" cy="430887"/>
          </a:xfrm>
          <a:prstGeom prst="rect">
            <a:avLst/>
          </a:prstGeom>
        </p:spPr>
        <p:txBody>
          <a:bodyPr wrap="none">
            <a:spAutoFit/>
          </a:bodyPr>
          <a:lstStyle/>
          <a:p>
            <a:r>
              <a:rPr lang="en-US" sz="2200" dirty="0" smtClean="0">
                <a:effectLst>
                  <a:outerShdw blurRad="38100" dist="38100" dir="2700000" algn="tl">
                    <a:srgbClr val="000000">
                      <a:alpha val="43137"/>
                    </a:srgbClr>
                  </a:outerShdw>
                </a:effectLst>
              </a:rPr>
              <a:t>https://plus.google.com/+</a:t>
            </a:r>
            <a:r>
              <a:rPr lang="en-US" sz="2200" dirty="0" smtClean="0">
                <a:solidFill>
                  <a:srgbClr val="FF33CC"/>
                </a:solidFill>
                <a:effectLst>
                  <a:outerShdw blurRad="38100" dist="38100" dir="2700000" algn="tl">
                    <a:srgbClr val="000000">
                      <a:alpha val="43137"/>
                    </a:srgbClr>
                  </a:outerShdw>
                </a:effectLst>
              </a:rPr>
              <a:t>Pak</a:t>
            </a:r>
            <a:r>
              <a:rPr lang="en-US" sz="2200" dirty="0">
                <a:effectLst>
                  <a:outerShdw blurRad="38100" dist="38100" dir="2700000" algn="tl">
                    <a:srgbClr val="000000">
                      <a:alpha val="43137"/>
                    </a:srgbClr>
                  </a:outerShdw>
                </a:effectLst>
              </a:rPr>
              <a:t>R</a:t>
            </a:r>
            <a:r>
              <a:rPr lang="en-US" sz="2200" dirty="0" smtClean="0">
                <a:effectLst>
                  <a:outerShdw blurRad="38100" dist="38100" dir="2700000" algn="tl">
                    <a:srgbClr val="000000">
                      <a:alpha val="43137"/>
                    </a:srgbClr>
                  </a:outerShdw>
                </a:effectLst>
              </a:rPr>
              <a:t>obeonline</a:t>
            </a:r>
            <a:endParaRPr lang="en-US" sz="2200" dirty="0">
              <a:effectLst>
                <a:outerShdw blurRad="38100" dist="38100" dir="2700000" algn="tl">
                  <a:srgbClr val="000000">
                    <a:alpha val="43137"/>
                  </a:srgbClr>
                </a:outerShdw>
              </a:effectLst>
            </a:endParaRPr>
          </a:p>
        </p:txBody>
      </p:sp>
      <p:sp>
        <p:nvSpPr>
          <p:cNvPr id="7" name="Rectangle 6"/>
          <p:cNvSpPr/>
          <p:nvPr/>
        </p:nvSpPr>
        <p:spPr>
          <a:xfrm>
            <a:off x="78615" y="3792151"/>
            <a:ext cx="4519955" cy="430887"/>
          </a:xfrm>
          <a:prstGeom prst="rect">
            <a:avLst/>
          </a:prstGeom>
        </p:spPr>
        <p:txBody>
          <a:bodyPr wrap="none">
            <a:spAutoFit/>
          </a:bodyPr>
          <a:lstStyle/>
          <a:p>
            <a:r>
              <a:rPr lang="en-US" sz="2200" dirty="0" smtClean="0">
                <a:effectLst>
                  <a:outerShdw blurRad="38100" dist="38100" dir="2700000" algn="tl">
                    <a:srgbClr val="000000">
                      <a:alpha val="43137"/>
                    </a:srgbClr>
                  </a:outerShdw>
                </a:effectLst>
              </a:rPr>
              <a:t>https://www.pinterest.com/</a:t>
            </a:r>
            <a:r>
              <a:rPr lang="en-US" sz="2200" dirty="0" smtClean="0">
                <a:solidFill>
                  <a:srgbClr val="FF33CC"/>
                </a:solidFill>
                <a:effectLst>
                  <a:outerShdw blurRad="38100" dist="38100" dir="2700000" algn="tl">
                    <a:srgbClr val="000000">
                      <a:alpha val="43137"/>
                    </a:srgbClr>
                  </a:outerShdw>
                </a:effectLst>
              </a:rPr>
              <a:t>Pak</a:t>
            </a:r>
            <a:r>
              <a:rPr lang="en-US" sz="2200" dirty="0" smtClean="0">
                <a:effectLst>
                  <a:outerShdw blurRad="38100" dist="38100" dir="2700000" algn="tl">
                    <a:srgbClr val="000000">
                      <a:alpha val="43137"/>
                    </a:srgbClr>
                  </a:outerShdw>
                </a:effectLst>
              </a:rPr>
              <a:t>Robe/</a:t>
            </a:r>
            <a:endParaRPr lang="en-US" sz="2200" dirty="0">
              <a:effectLst>
                <a:outerShdw blurRad="38100" dist="38100" dir="2700000" algn="tl">
                  <a:srgbClr val="000000">
                    <a:alpha val="43137"/>
                  </a:srgbClr>
                </a:outerShdw>
              </a:effectLst>
            </a:endParaRPr>
          </a:p>
        </p:txBody>
      </p:sp>
      <p:sp>
        <p:nvSpPr>
          <p:cNvPr id="8" name="Rectangle 7"/>
          <p:cNvSpPr/>
          <p:nvPr/>
        </p:nvSpPr>
        <p:spPr>
          <a:xfrm>
            <a:off x="5337965" y="1569913"/>
            <a:ext cx="1090491" cy="369332"/>
          </a:xfrm>
          <a:prstGeom prst="rect">
            <a:avLst/>
          </a:prstGeom>
        </p:spPr>
        <p:txBody>
          <a:bodyPr wrap="none">
            <a:spAutoFit/>
          </a:bodyPr>
          <a:lstStyle/>
          <a:p>
            <a:r>
              <a:rPr lang="en-US" b="1" dirty="0" smtClean="0">
                <a:solidFill>
                  <a:schemeClr val="accent2">
                    <a:lumMod val="75000"/>
                  </a:schemeClr>
                </a:solidFill>
              </a:rPr>
              <a:t>Facebook</a:t>
            </a:r>
            <a:endParaRPr lang="en-US" b="1" dirty="0">
              <a:solidFill>
                <a:schemeClr val="accent2">
                  <a:lumMod val="75000"/>
                </a:schemeClr>
              </a:solidFill>
            </a:endParaRPr>
          </a:p>
        </p:txBody>
      </p:sp>
      <p:sp>
        <p:nvSpPr>
          <p:cNvPr id="9" name="Rectangle 8"/>
          <p:cNvSpPr/>
          <p:nvPr/>
        </p:nvSpPr>
        <p:spPr>
          <a:xfrm>
            <a:off x="5452386" y="2302743"/>
            <a:ext cx="871329" cy="369332"/>
          </a:xfrm>
          <a:prstGeom prst="rect">
            <a:avLst/>
          </a:prstGeom>
        </p:spPr>
        <p:txBody>
          <a:bodyPr wrap="none">
            <a:spAutoFit/>
          </a:bodyPr>
          <a:lstStyle/>
          <a:p>
            <a:r>
              <a:rPr lang="en-US" b="1" dirty="0" smtClean="0">
                <a:solidFill>
                  <a:schemeClr val="accent2">
                    <a:lumMod val="75000"/>
                  </a:schemeClr>
                </a:solidFill>
              </a:rPr>
              <a:t>Twitter</a:t>
            </a:r>
            <a:endParaRPr lang="en-US" b="1" dirty="0">
              <a:solidFill>
                <a:schemeClr val="accent2">
                  <a:lumMod val="75000"/>
                </a:schemeClr>
              </a:solidFill>
            </a:endParaRPr>
          </a:p>
        </p:txBody>
      </p:sp>
      <p:sp>
        <p:nvSpPr>
          <p:cNvPr id="10" name="Rectangle 9"/>
          <p:cNvSpPr/>
          <p:nvPr/>
        </p:nvSpPr>
        <p:spPr>
          <a:xfrm>
            <a:off x="5255359" y="3083073"/>
            <a:ext cx="1306768" cy="369332"/>
          </a:xfrm>
          <a:prstGeom prst="rect">
            <a:avLst/>
          </a:prstGeom>
        </p:spPr>
        <p:txBody>
          <a:bodyPr wrap="none">
            <a:spAutoFit/>
          </a:bodyPr>
          <a:lstStyle/>
          <a:p>
            <a:r>
              <a:rPr lang="en-US" b="1" dirty="0" smtClean="0">
                <a:solidFill>
                  <a:schemeClr val="accent2">
                    <a:lumMod val="75000"/>
                  </a:schemeClr>
                </a:solidFill>
              </a:rPr>
              <a:t>Google Plus</a:t>
            </a:r>
            <a:endParaRPr lang="en-US" b="1" dirty="0">
              <a:solidFill>
                <a:schemeClr val="accent2">
                  <a:lumMod val="75000"/>
                </a:schemeClr>
              </a:solidFill>
            </a:endParaRPr>
          </a:p>
        </p:txBody>
      </p:sp>
      <p:sp>
        <p:nvSpPr>
          <p:cNvPr id="11" name="Rectangle 10"/>
          <p:cNvSpPr/>
          <p:nvPr/>
        </p:nvSpPr>
        <p:spPr>
          <a:xfrm>
            <a:off x="5393237" y="3839653"/>
            <a:ext cx="1041824" cy="369332"/>
          </a:xfrm>
          <a:prstGeom prst="rect">
            <a:avLst/>
          </a:prstGeom>
        </p:spPr>
        <p:txBody>
          <a:bodyPr wrap="none">
            <a:spAutoFit/>
          </a:bodyPr>
          <a:lstStyle/>
          <a:p>
            <a:r>
              <a:rPr lang="en-US" b="1" dirty="0" smtClean="0">
                <a:solidFill>
                  <a:schemeClr val="accent2">
                    <a:lumMod val="75000"/>
                  </a:schemeClr>
                </a:solidFill>
              </a:rPr>
              <a:t>Pinterest</a:t>
            </a:r>
            <a:endParaRPr lang="en-US" b="1" dirty="0">
              <a:solidFill>
                <a:schemeClr val="accent2">
                  <a:lumMod val="75000"/>
                </a:schemeClr>
              </a:solidFill>
            </a:endParaRPr>
          </a:p>
        </p:txBody>
      </p:sp>
    </p:spTree>
    <p:extLst>
      <p:ext uri="{BB962C8B-B14F-4D97-AF65-F5344CB8AC3E}">
        <p14:creationId xmlns:p14="http://schemas.microsoft.com/office/powerpoint/2010/main" val="4159699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2380" y="1071289"/>
            <a:ext cx="8245434" cy="4401205"/>
          </a:xfrm>
          <a:prstGeom prst="rect">
            <a:avLst/>
          </a:prstGeom>
        </p:spPr>
        <p:txBody>
          <a:bodyPr wrap="square">
            <a:spAutoFit/>
          </a:bodyPr>
          <a:lstStyle/>
          <a:p>
            <a:r>
              <a:rPr lang="en-US" sz="4000" dirty="0" smtClean="0">
                <a:solidFill>
                  <a:schemeClr val="bg2">
                    <a:lumMod val="25000"/>
                  </a:schemeClr>
                </a:solidFill>
                <a:latin typeface="Constantia" panose="02030602050306030303" pitchFamily="18" charset="0"/>
              </a:rPr>
              <a:t>Thank You for watching our this presentation. we hope you like it and also now you will be redirect that from where you can shop if you want to shop online. Stay connected with us. For more info please visit </a:t>
            </a:r>
            <a:r>
              <a:rPr lang="en-US" sz="4000" dirty="0" smtClean="0">
                <a:solidFill>
                  <a:srgbClr val="FF33CC"/>
                </a:solidFill>
                <a:latin typeface="Constantia" panose="02030602050306030303" pitchFamily="18" charset="0"/>
              </a:rPr>
              <a:t>Pak</a:t>
            </a:r>
            <a:r>
              <a:rPr lang="en-US" sz="4000" dirty="0" smtClean="0">
                <a:latin typeface="Constantia" panose="02030602050306030303" pitchFamily="18" charset="0"/>
              </a:rPr>
              <a:t>Robe</a:t>
            </a:r>
            <a:r>
              <a:rPr lang="en-US" sz="4000" dirty="0" smtClean="0">
                <a:solidFill>
                  <a:schemeClr val="bg2">
                    <a:lumMod val="25000"/>
                  </a:schemeClr>
                </a:solidFill>
                <a:latin typeface="Constantia" panose="02030602050306030303" pitchFamily="18" charset="0"/>
              </a:rPr>
              <a:t>.</a:t>
            </a:r>
            <a:endParaRPr lang="en-US" sz="4000" dirty="0">
              <a:solidFill>
                <a:schemeClr val="bg2">
                  <a:lumMod val="25000"/>
                </a:schemeClr>
              </a:solidFill>
              <a:latin typeface="Constantia" panose="02030602050306030303" pitchFamily="18" charset="0"/>
            </a:endParaRPr>
          </a:p>
        </p:txBody>
      </p:sp>
    </p:spTree>
    <p:extLst>
      <p:ext uri="{BB962C8B-B14F-4D97-AF65-F5344CB8AC3E}">
        <p14:creationId xmlns:p14="http://schemas.microsoft.com/office/powerpoint/2010/main" val="120468842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3.jpeg"/></Relationships>
</file>

<file path=ppt/theme/_rels/theme2.xml.rels><?xml version="1.0" encoding="UTF-8" standalone="yes"?>
<Relationships xmlns="http://schemas.openxmlformats.org/package/2006/relationships"><Relationship Id="rId1" Type="http://schemas.openxmlformats.org/officeDocument/2006/relationships/image" Target="../media/image7.jpeg"/></Relationships>
</file>

<file path=ppt/theme/_rels/them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6.xml.rels><?xml version="1.0" encoding="UTF-8" standalone="yes"?>
<Relationships xmlns="http://schemas.openxmlformats.org/package/2006/relationships"><Relationship Id="rId1" Type="http://schemas.openxmlformats.org/officeDocument/2006/relationships/image" Target="../media/image1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10.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3.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346492"/>
      </a:accent1>
      <a:accent2>
        <a:srgbClr val="6DA5D4"/>
      </a:accent2>
      <a:accent3>
        <a:srgbClr val="538C79"/>
      </a:accent3>
      <a:accent4>
        <a:srgbClr val="93B75D"/>
      </a:accent4>
      <a:accent5>
        <a:srgbClr val="DEB050"/>
      </a:accent5>
      <a:accent6>
        <a:srgbClr val="BB5354"/>
      </a:accent6>
      <a:hlink>
        <a:srgbClr val="3289DD"/>
      </a:hlink>
      <a:folHlink>
        <a:srgbClr val="859EB6"/>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E3530EC-BA5B-407C-9B36-00820F39551C}"/>
    </a:ext>
  </a:extLst>
</a:theme>
</file>

<file path=ppt/theme/theme4.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65359"/>
      </a:accent1>
      <a:accent2>
        <a:srgbClr val="ED8428"/>
      </a:accent2>
      <a:accent3>
        <a:srgbClr val="E6C46D"/>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5D8C9649-FBE1-4B5B-8258-8A170F9843AD}"/>
    </a:ext>
  </a:extLst>
</a:theme>
</file>

<file path=ppt/theme/theme5.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Damask">
  <a:themeElements>
    <a:clrScheme name="Damask">
      <a:dk1>
        <a:sysClr val="windowText" lastClr="000000"/>
      </a:dk1>
      <a:lt1>
        <a:sysClr val="window" lastClr="FFFFFF"/>
      </a:lt1>
      <a:dk2>
        <a:srgbClr val="6D8C60"/>
      </a:dk2>
      <a:lt2>
        <a:srgbClr val="B1D7A1"/>
      </a:lt2>
      <a:accent1>
        <a:srgbClr val="81B992"/>
      </a:accent1>
      <a:accent2>
        <a:srgbClr val="9ABC65"/>
      </a:accent2>
      <a:accent3>
        <a:srgbClr val="BDB564"/>
      </a:accent3>
      <a:accent4>
        <a:srgbClr val="BD8964"/>
      </a:accent4>
      <a:accent5>
        <a:srgbClr val="BD6466"/>
      </a:accent5>
      <a:accent6>
        <a:srgbClr val="64A4BD"/>
      </a:accent6>
      <a:hlink>
        <a:srgbClr val="8CCC71"/>
      </a:hlink>
      <a:folHlink>
        <a:srgbClr val="A4C795"/>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4539428D-6454-4FE6-B992-2D59F0AC2F89}"/>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9.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Organic</Template>
  <TotalTime>111</TotalTime>
  <Words>512</Words>
  <Application>Microsoft Office PowerPoint</Application>
  <PresentationFormat>Widescreen</PresentationFormat>
  <Paragraphs>26</Paragraphs>
  <Slides>9</Slides>
  <Notes>0</Notes>
  <HiddenSlides>0</HiddenSlides>
  <MMClips>0</MMClips>
  <ScaleCrop>false</ScaleCrop>
  <HeadingPairs>
    <vt:vector size="6" baseType="variant">
      <vt:variant>
        <vt:lpstr>Fonts Used</vt:lpstr>
      </vt:variant>
      <vt:variant>
        <vt:i4>18</vt:i4>
      </vt:variant>
      <vt:variant>
        <vt:lpstr>Theme</vt:lpstr>
      </vt:variant>
      <vt:variant>
        <vt:i4>10</vt:i4>
      </vt:variant>
      <vt:variant>
        <vt:lpstr>Slide Titles</vt:lpstr>
      </vt:variant>
      <vt:variant>
        <vt:i4>9</vt:i4>
      </vt:variant>
    </vt:vector>
  </HeadingPairs>
  <TitlesOfParts>
    <vt:vector size="37" baseType="lpstr">
      <vt:lpstr>Adobe Fangsong Std R</vt:lpstr>
      <vt:lpstr>Kozuka Mincho Pro EL</vt:lpstr>
      <vt:lpstr>Adobe Hebrew</vt:lpstr>
      <vt:lpstr>Arial</vt:lpstr>
      <vt:lpstr>Bookman Old Style</vt:lpstr>
      <vt:lpstr>Calibri</vt:lpstr>
      <vt:lpstr>Calibri Light</vt:lpstr>
      <vt:lpstr>Century Gothic</vt:lpstr>
      <vt:lpstr>Constantia</vt:lpstr>
      <vt:lpstr>Corbel</vt:lpstr>
      <vt:lpstr>Garamond</vt:lpstr>
      <vt:lpstr>Gill Sans MT</vt:lpstr>
      <vt:lpstr>Impact</vt:lpstr>
      <vt:lpstr>Monotype Corsiva</vt:lpstr>
      <vt:lpstr>MV Boli</vt:lpstr>
      <vt:lpstr>Rockwell</vt:lpstr>
      <vt:lpstr>Wingdings 2</vt:lpstr>
      <vt:lpstr>Wingdings 3</vt:lpstr>
      <vt:lpstr>Organic</vt:lpstr>
      <vt:lpstr>Ion Boardroom</vt:lpstr>
      <vt:lpstr>Main Event</vt:lpstr>
      <vt:lpstr>Dividend</vt:lpstr>
      <vt:lpstr>Wisp</vt:lpstr>
      <vt:lpstr>Damask</vt:lpstr>
      <vt:lpstr>Office Theme</vt:lpstr>
      <vt:lpstr>HDOfficeLightV0</vt:lpstr>
      <vt:lpstr>Retrospect</vt:lpstr>
      <vt:lpstr>Parallax</vt:lpstr>
      <vt:lpstr>Salwar Kameez</vt:lpstr>
      <vt:lpstr>Selection of best Salwar Kameez</vt:lpstr>
      <vt:lpstr>PowerPoint Presentation</vt:lpstr>
      <vt:lpstr>Designer Salwar Kameez by PakRobe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Salwar Kameez</dc:title>
  <dc:creator>Alex Oslo;Alvina Cameron</dc:creator>
  <cp:lastModifiedBy>Alex Oslo</cp:lastModifiedBy>
  <cp:revision>9</cp:revision>
  <dcterms:created xsi:type="dcterms:W3CDTF">2016-04-12T05:39:03Z</dcterms:created>
  <dcterms:modified xsi:type="dcterms:W3CDTF">2016-04-12T07:36:32Z</dcterms:modified>
</cp:coreProperties>
</file>