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나의 종 야곱</a:t>
            </a:r>
            <a:r>
              <a:rPr lang="en-US" altLang="ko-KR" sz="3600" b="1">
                <a:solidFill>
                  <a:schemeClr val="bg1"/>
                </a:solidFill>
                <a:latin typeface="+mn-ea"/>
                <a:ea typeface="+mn-ea"/>
              </a:rPr>
              <a:t>, </a:t>
            </a:r>
            <a:r>
              <a:rPr lang="ko-KR" altLang="en-US" sz="3600" b="1">
                <a:solidFill>
                  <a:schemeClr val="bg1"/>
                </a:solidFill>
                <a:latin typeface="+mn-ea"/>
                <a:ea typeface="+mn-ea"/>
              </a:rPr>
              <a:t>내가 택한 이스라엘아 이제 들으라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'But now listen, O Jacob, my servant, Israel, whom I have chosen.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21980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신상을 만들며 무익한 우상을 부어 만든 자가 누구냐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Who shapes a god and casts an idol, which can profit him nothing?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3124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보라 그와 같은 무리들이 다 수치를 당할 것이라 그 대장장이들은 사람일 뿐이라 그들이 다 모여 서서 두려워하며 함께 수치를 당할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He and his kind will be put to shame; craftsmen are nothing but men. Let them all come together and take their stand; they will be brought down to terror and infamy.</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7109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철공은 철로 연장을 만들고 숯불로 일하며 망치를 가지고 그것을 만들며 그의 힘센 팔로 그 일을 하나 배가 고프면 기운이 없고 물을 마시지 아니하면 피로하니라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blacksmith takes a tool and works with it in the coals; he shapes an idol with hammers, he forges it with the might of his arm. He gets hungry and loses his strength; he drinks no water and grows faint.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0796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목공은 줄을 늘여 재고 붓으로 긋고 대패로 밀고 곡선자로 그어 사람의 아름다움을 따라 사람의 모양을 만들어 집에 두게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carpenter measures with a line and makes an outline with a marker; he roughs it out with chisels and marks it with compasses. He shapes it in the form of man, of man in all his glory, that it may dwell in a shrine.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7737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그는 자기를 위하여 백향목을 베며 디르사 나무와 상수리나무를 취하며 숲의 나무들 가운데에서 자기를 위하여 한 나무를 정하며 나무를 심고 비를 맞고 자라게도 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 cut down cedars, or perhaps took a cypress or oak. He let it grow among the trees of the forest, or planted a pine, and the rain made it grow.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26792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 나무는 사람이 땔감을 삼는 것이거늘 그가 그것을 가지고 자기 몸을 덥게도 하고 불을 피워 떡을 굽기도 하고 신상을 만들어 경배하며 우상을 만들고 그 앞에 엎드리기도 하는구나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It is man's fuel for burning; some of it he takes and warms himself, he kindles a fire and bakes bread. But he also fashions a god and worships it; he makes an idol and bows down to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4878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중의 절반은 불에 사르고 그 절반으로는 고기를 구워 먹고 배불리며 또 몸을 덥게 하여 이르기를 아하 따뜻하다 내가 불을 보았구나 하면서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Half of the wood he burns in the fire; over it he prepares his meal, he roasts his meat and eats his fill. He also warms himself and says, 'Ah! I am warm; I see the fire.'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3241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 나머지로 신상 곧 자기의 우상을 만들고 그 앞에 엎드려 경배하며 그것에게 기도하여 이르기를 너는 나의 신이니 나를 구원하라 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From the rest he makes a god, his idol; he bows down to it and worships. He prays to it and says, 'Save me; you are my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030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그들이 알지도 못하고 깨닫지도 못함은 그들의 눈이 가려서 보지 못하며 그들의 마음이 어두워져서 깨닫지 못함이니라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They know nothing, they understand nothing; their eyes are plastered over so they cannot see, and their minds closed so they cannot understand.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87219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마음에 생각도 없고 지식도 없고 총명도 없으므로 내가 그것의 절반을 불 사르고 또한 그 숯불 위에서 떡도 굽고 고기도 구워 먹었거늘 내가 어찌 그 나머지로 가증한 물건을 만들겠으며 내가 어찌 그 나무 토막 앞에 굴복하리요 말하지 아니하니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No one stops to think, no one has the knowledge or understanding to say, 'Half of it I used for fuel; I even baked bread over its coals, I roasted meat and I ate. Shall I make a detestable thing from what is left? Shall I bow down to a block of wood?'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64314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너를 만들고 너를 모태에서부터 지어 낸 너를 도와 줄 여호와가 이같이 말하노라 나의 종 야곱</a:t>
            </a:r>
            <a:r>
              <a:rPr lang="en-US" altLang="ko-KR" sz="3600" b="1">
                <a:solidFill>
                  <a:schemeClr val="bg1"/>
                </a:solidFill>
                <a:latin typeface="+mn-ea"/>
                <a:ea typeface="+mn-ea"/>
              </a:rPr>
              <a:t>, </a:t>
            </a:r>
            <a:r>
              <a:rPr lang="ko-KR" altLang="en-US" sz="3600" b="1">
                <a:solidFill>
                  <a:schemeClr val="bg1"/>
                </a:solidFill>
                <a:latin typeface="+mn-ea"/>
                <a:ea typeface="+mn-ea"/>
              </a:rPr>
              <a:t>내가 택한 여수룬아 두려워하지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This is what the LORD says-he who made you, who formed you in the womb, and who will help you: Do not be afraid, O Jacob, my servant, Jeshurun, whom I have chosen.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2424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그는 재를 먹고 허탄한 마음에 미혹되어 자기의 영혼을 구원하지 못하며 나의 오른손에 거짓 것이 있지 아니하냐 하지도 못하느니라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He feeds on ashes, a deluded heart misleads him; he cannot save himself, or say, 'Is not this thing in my right hand a lie?'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0355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야곱아 이스라엘아 이 일을 기억하라 너는 내 종이니라 내가 너를 지었으니 너는 내 종이니라 이스라엘아 너는 나에게 잊혀지지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'Remember these things, O Jacob, for you are my servant, O Israel. I have made you, you are my servant; O Israel, I will not forget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21479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내가 네 허물을 빽빽한 구름 같이</a:t>
            </a:r>
            <a:r>
              <a:rPr lang="en-US" altLang="ko-KR" sz="3600" b="1">
                <a:solidFill>
                  <a:schemeClr val="bg1"/>
                </a:solidFill>
                <a:latin typeface="+mn-ea"/>
                <a:ea typeface="+mn-ea"/>
              </a:rPr>
              <a:t>, </a:t>
            </a:r>
            <a:r>
              <a:rPr lang="ko-KR" altLang="en-US" sz="3600" b="1">
                <a:solidFill>
                  <a:schemeClr val="bg1"/>
                </a:solidFill>
                <a:latin typeface="+mn-ea"/>
                <a:ea typeface="+mn-ea"/>
              </a:rPr>
              <a:t>네 죄를 안개 같이 없이하였으니 너는 내게로 돌아오라 내가 너를 구속하였음이니라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 have swept away your offenses like a cloud, your sins like the morning mist. Return to me, for I have redeemed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7143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여호와께서 이 일을 행하셨으니 하늘아 노래할지어다 땅의 깊은 곳들아 높이 부를지어다 산들아 숲과 그 가운데의 모든 나무들아 소리내어 노래할지어다 여호와께서 야곱을 구속하셨으니 이스라엘 중에 자기의 영광을 나타내실 것임이로다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Sing for joy, O heavens, for the LORD has done this; shout aloud, O earth beneath. Burst into song, you mountains, you forests and all your trees, for the LORD has redeemed Jacob, he displays his glory in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07526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네 구속자요 모태에서 너를 지은 나 여호와가 이같이 말하노라 나는 만물을 지은 여호와라 홀로 하늘을 폈으며 나와 함께 한 자 없이 땅을 펼쳤고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'This is what the LORD says-your Redeemer, who formed you in the womb: I am the LORD, who has made all things, who alone stretched out the heavens, who spread out the earth by myself,</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79016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헛된 말을 하는 자들의 징표를 폐하며 점 치는 자들을 미치게 하며 지혜로운 자들을 물리쳐 그들의 지식을 어리석게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who foils the signs of false prophets and makes fools of diviners, who overthrows the learning of the wise and turns it into nonsense,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2429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그의 종의 말을 세워 주며 그의 사자들의 계획을 성취하게 하며 예루살렘에 대하여는 이르기를 거기에 사람이 살리라 하며 유다 성읍들에 대하여는 중건될 것이라 내가 그 황폐한 곳들을 복구시키리라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who carries out the words of his servants and fulfills the predictions of his messengers, who says of Jerusalem, 'It shall be inhabited,' of the towns of Judah, 'They shall be built,' and of their ruins, 'I will restore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59215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깊음에 대하여는 이르기를 마르라 내가 네 강물들을 마르게 하리라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who says to the watery deep, 'Be dry, and I will dry up your streams,'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07245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고레스에 대하여는 이르기를 내 목자라 그가 나의 모든 기쁨을 성취하리라 하며 예루살렘에 대하여는 이르기를 중건되리라 하며 성전에 대하여는 네 기초가 놓여지리라 하는 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who says of Cyrus, 'He is my shepherd and will accomplish all that I please; he will say of Jerusalem, "Let it be rebuilt," and of the temple, "Let its foundations be laid."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281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나는 목마른 자에게 물을 주며 마른 땅에 시내가 흐르게 하며 나의 영을 네 자손에게</a:t>
            </a:r>
            <a:r>
              <a:rPr lang="en-US" altLang="ko-KR" sz="3600" b="1">
                <a:solidFill>
                  <a:schemeClr val="bg1"/>
                </a:solidFill>
                <a:latin typeface="+mn-ea"/>
                <a:ea typeface="+mn-ea"/>
              </a:rPr>
              <a:t>, </a:t>
            </a:r>
            <a:r>
              <a:rPr lang="ko-KR" altLang="en-US" sz="3600" b="1">
                <a:solidFill>
                  <a:schemeClr val="bg1"/>
                </a:solidFill>
                <a:latin typeface="+mn-ea"/>
                <a:ea typeface="+mn-ea"/>
              </a:rPr>
              <a:t>나의 복을 네 후손에게 부어 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For I will pour water on the thirsty land, and streams on the dry ground; I will pour out my Spirit on your offspring, and my blessing on your descendants.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81055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그들이 풀 가운데에서 솟아나기를 시냇가의 버들 같이 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will spring up like grass in a meadow, like poplar trees by flowing streams.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1151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한 사람은 이르기를 나는 여호와께 속하였다 할 것이며 또 한 사람은 야곱의 이름으로 자기를 부를 것이며 또 다른 사람은 자기가 여호와께 속하였음을 그의 손으로 기록하고 이스라엘의 이름으로 존귀히 여김을 받으리라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One will say, 'I belong to the LORD'; another will call himself by the name of Jacob; still another will write on his hand, 'The LORD's,' and will take the name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4711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이스라엘의 왕인 여호와</a:t>
            </a:r>
            <a:r>
              <a:rPr lang="en-US" altLang="ko-KR" sz="3600" b="1">
                <a:solidFill>
                  <a:schemeClr val="bg1"/>
                </a:solidFill>
                <a:latin typeface="+mn-ea"/>
                <a:ea typeface="+mn-ea"/>
              </a:rPr>
              <a:t>, </a:t>
            </a:r>
            <a:r>
              <a:rPr lang="ko-KR" altLang="en-US" sz="3600" b="1">
                <a:solidFill>
                  <a:schemeClr val="bg1"/>
                </a:solidFill>
                <a:latin typeface="+mn-ea"/>
                <a:ea typeface="+mn-ea"/>
              </a:rPr>
              <a:t>이스라엘의 구원자인 만군의 여호와가 이같이 말하노라 나는 처음이요 나는 마지막이라 나 외에 다른 신이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"This is what the LORD says-Israel's King and Redeemer, the LORD Almighty: I am the first and I am the last; apart from me there is no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8455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내가 영원한 백성을 세운 이후로 나처럼 외치며 알리며 나에게 설명할 자가 누구냐 있거든 될 일과 장차 올 일을 그들에게 알릴지어다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Who then is like me? Let him proclaim it. Let him declare and lay out before me what has happened since I established my ancient people, and what is yet to come-yes, let him foretell what will come.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89916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너희는 두려워하지 말며 겁내지 말라 내가 예로부터 너희에게 듣게 하지 아니하였느냐 알리지 아니하였느냐 너희는 나의 증인이라 나 외에 신이 있겠느냐 과연 반석은 없나니 다른 신이 있음을 내가 알지 못하노라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Do not tremble, do not be afraid. Did I not proclaim this and foretell it long ago? You are my witnesses. Is there any God besides me? No, there is no other Rock; I know not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7203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우상을 만드는 자는 다 허망하도다 그들이 원하는 것들은 무익한 것이거늘 그것들의 증인들은 보지도 못하며 알지도 못하니 그러므로 수치를 당하리라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All who make idols are nothing, and the things they treasure are worthless. Those who would speak up for them are blind; they are ignorant, to their own shame.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527640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1783</Words>
  <Application>Microsoft Office PowerPoint</Application>
  <PresentationFormat>와이드스크린</PresentationFormat>
  <Paragraphs>28</Paragraphs>
  <Slides>28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28</vt:i4>
      </vt:variant>
    </vt:vector>
  </HeadingPairs>
  <TitlesOfParts>
    <vt:vector size="33" baseType="lpstr">
      <vt:lpstr>맑은 고딕</vt:lpstr>
      <vt:lpstr>Arial</vt:lpstr>
      <vt:lpstr>Calibri</vt:lpstr>
      <vt:lpstr>Calibri Light</vt:lpstr>
      <vt:lpstr>Office 테마</vt:lpstr>
      <vt:lpstr>1. 나의 종 야곱, 내가 택한 이스라엘아 이제 들으라   1. 'But now listen, O Jacob, my servant, Israel, whom I have chosen.</vt:lpstr>
      <vt:lpstr>2. 너를 만들고 너를 모태에서부터 지어 낸 너를 도와 줄 여호와가 이같이 말하노라 나의 종 야곱, 내가 택한 여수룬아 두려워하지 말라   2. This is what the LORD says-he who made you, who formed you in the womb, and who will help you: Do not be afraid, O Jacob, my servant, Jeshurun, whom I have chosen.</vt:lpstr>
      <vt:lpstr>3. 나는 목마른 자에게 물을 주며 마른 땅에 시내가 흐르게 하며 나의 영을 네 자손에게, 나의 복을 네 후손에게 부어 주리니   3. For I will pour water on the thirsty land, and streams on the dry ground; I will pour out my Spirit on your offspring, and my blessing on your descendants.</vt:lpstr>
      <vt:lpstr>4. 그들이 풀 가운데에서 솟아나기를 시냇가의 버들 같이 할 것이라   4. They will spring up like grass in a meadow, like poplar trees by flowing streams.</vt:lpstr>
      <vt:lpstr>5. 한 사람은 이르기를 나는 여호와께 속하였다 할 것이며 또 한 사람은 야곱의 이름으로 자기를 부를 것이며 또 다른 사람은 자기가 여호와께 속하였음을 그의 손으로 기록하고 이스라엘의 이름으로 존귀히 여김을 받으리라   5. One will say, 'I belong to the LORD'; another will call himself by the name of Jacob; still another will write on his hand, 'The LORD's,' and will take the name Israel.</vt:lpstr>
      <vt:lpstr>6. 이스라엘의 왕인 여호와, 이스라엘의 구원자인 만군의 여호와가 이같이 말하노라 나는 처음이요 나는 마지막이라 나 외에 다른 신이 없느니라   6. "This is what the LORD says-Israel's King and Redeemer, the LORD Almighty: I am the first and I am the last; apart from me there is no God.</vt:lpstr>
      <vt:lpstr>7. 내가 영원한 백성을 세운 이후로 나처럼 외치며 알리며 나에게 설명할 자가 누구냐 있거든 될 일과 장차 올 일을 그들에게 알릴지어다   7. Who then is like me? Let him proclaim it. Let him declare and lay out before me what has happened since I established my ancient people, and what is yet to come-yes, let him foretell what will come.</vt:lpstr>
      <vt:lpstr>8. 너희는 두려워하지 말며 겁내지 말라 내가 예로부터 너희에게 듣게 하지 아니하였느냐 알리지 아니하였느냐 너희는 나의 증인이라 나 외에 신이 있겠느냐 과연 반석은 없나니 다른 신이 있음을 내가 알지 못하노라   8. Do not tremble, do not be afraid. Did I not proclaim this and foretell it long ago? You are my witnesses. Is there any God besides me? No, there is no other Rock; I know not one.'</vt:lpstr>
      <vt:lpstr>9. 우상을 만드는 자는 다 허망하도다 그들이 원하는 것들은 무익한 것이거늘 그것들의 증인들은 보지도 못하며 알지도 못하니 그러므로 수치를 당하리라   9. All who make idols are nothing, and the things they treasure are worthless. Those who would speak up for them are blind; they are ignorant, to their own shame.</vt:lpstr>
      <vt:lpstr>10. 신상을 만들며 무익한 우상을 부어 만든 자가 누구냐   10. Who shapes a god and casts an idol, which can profit him nothing?</vt:lpstr>
      <vt:lpstr>11. 보라 그와 같은 무리들이 다 수치를 당할 것이라 그 대장장이들은 사람일 뿐이라 그들이 다 모여 서서 두려워하며 함께 수치를 당할 것이니라   11. He and his kind will be put to shame; craftsmen are nothing but men. Let them all come together and take their stand; they will be brought down to terror and infamy.</vt:lpstr>
      <vt:lpstr>12. 철공은 철로 연장을 만들고 숯불로 일하며 망치를 가지고 그것을 만들며 그의 힘센 팔로 그 일을 하나 배가 고프면 기운이 없고 물을 마시지 아니하면 피로하니라   12. The blacksmith takes a tool and works with it in the coals; he shapes an idol with hammers, he forges it with the might of his arm. He gets hungry and loses his strength; he drinks no water and grows faint.</vt:lpstr>
      <vt:lpstr>13. 목공은 줄을 늘여 재고 붓으로 긋고 대패로 밀고 곡선자로 그어 사람의 아름다움을 따라 사람의 모양을 만들어 집에 두게 하며   13. The carpenter measures with a line and makes an outline with a marker; he roughs it out with chisels and marks it with compasses. He shapes it in the form of man, of man in all his glory, that it may dwell in a shrine.</vt:lpstr>
      <vt:lpstr>14. 그는 자기를 위하여 백향목을 베며 디르사 나무와 상수리나무를 취하며 숲의 나무들 가운데에서 자기를 위하여 한 나무를 정하며 나무를 심고 비를 맞고 자라게도 하느니라   14. He cut down cedars, or perhaps took a cypress or oak. He let it grow among the trees of the forest, or planted a pine, and the rain made it grow.</vt:lpstr>
      <vt:lpstr>15. 이 나무는 사람이 땔감을 삼는 것이거늘 그가 그것을 가지고 자기 몸을 덥게도 하고 불을 피워 떡을 굽기도 하고 신상을 만들어 경배하며 우상을 만들고 그 앞에 엎드리기도 하는구나   15. It is man's fuel for burning; some of it he takes and warms himself, he kindles a fire and bakes bread. But he also fashions a god and worships it; he makes an idol and bows down to it.</vt:lpstr>
      <vt:lpstr>16. 그 중의 절반은 불에 사르고 그 절반으로는 고기를 구워 먹고 배불리며 또 몸을 덥게 하여 이르기를 아하 따뜻하다 내가 불을 보았구나 하면서   16. Half of the wood he burns in the fire; over it he prepares his meal, he roasts his meat and eats his fill. He also warms himself and says, 'Ah! I am warm; I see the fire.'</vt:lpstr>
      <vt:lpstr>17. 그 나머지로 신상 곧 자기의 우상을 만들고 그 앞에 엎드려 경배하며 그것에게 기도하여 이르기를 너는 나의 신이니 나를 구원하라 하는도다   17. From the rest he makes a god, his idol; he bows down to it and worships. He prays to it and says, 'Save me; you are my god.'</vt:lpstr>
      <vt:lpstr>18. 그들이 알지도 못하고 깨닫지도 못함은 그들의 눈이 가려서 보지 못하며 그들의 마음이 어두워져서 깨닫지 못함이니라   18. They know nothing, they understand nothing; their eyes are plastered over so they cannot see, and their minds closed so they cannot understand.</vt:lpstr>
      <vt:lpstr>19. 마음에 생각도 없고 지식도 없고 총명도 없으므로 내가 그것의 절반을 불 사르고 또한 그 숯불 위에서 떡도 굽고 고기도 구워 먹었거늘 내가 어찌 그 나머지로 가증한 물건을 만들겠으며 내가 어찌 그 나무 토막 앞에 굴복하리요 말하지 아니하니   19. No one stops to think, no one has the knowledge or understanding to say, 'Half of it I used for fuel; I even baked bread over its coals, I roasted meat and I ate. Shall I make a detestable thing from what is left? Shall I bow down to a block of wood?'</vt:lpstr>
      <vt:lpstr>20. 그는 재를 먹고 허탄한 마음에 미혹되어 자기의 영혼을 구원하지 못하며 나의 오른손에 거짓 것이 있지 아니하냐 하지도 못하느니라   20. He feeds on ashes, a deluded heart misleads him; he cannot save himself, or say, 'Is not this thing in my right hand a lie?'</vt:lpstr>
      <vt:lpstr>21. 야곱아 이스라엘아 이 일을 기억하라 너는 내 종이니라 내가 너를 지었으니 너는 내 종이니라 이스라엘아 너는 나에게 잊혀지지 아니하리라   21. 'Remember these things, O Jacob, for you are my servant, O Israel. I have made you, you are my servant; O Israel, I will not forget you.</vt:lpstr>
      <vt:lpstr>22. 내가 네 허물을 빽빽한 구름 같이, 네 죄를 안개 같이 없이하였으니 너는 내게로 돌아오라 내가 너를 구속하였음이니라   22. I have swept away your offenses like a cloud, your sins like the morning mist. Return to me, for I have redeemed you.'</vt:lpstr>
      <vt:lpstr>23. 여호와께서 이 일을 행하셨으니 하늘아 노래할지어다 땅의 깊은 곳들아 높이 부를지어다 산들아 숲과 그 가운데의 모든 나무들아 소리내어 노래할지어다 여호와께서 야곱을 구속하셨으니 이스라엘 중에 자기의 영광을 나타내실 것임이로다   23. Sing for joy, O heavens, for the LORD has done this; shout aloud, O earth beneath. Burst into song, you mountains, you forests and all your trees, for the LORD has redeemed Jacob, he displays his glory in Israel.</vt:lpstr>
      <vt:lpstr>24. 네 구속자요 모태에서 너를 지은 나 여호와가 이같이 말하노라 나는 만물을 지은 여호와라 홀로 하늘을 폈으며 나와 함께 한 자 없이 땅을 펼쳤고   24. 'This is what the LORD says-your Redeemer, who formed you in the womb: I am the LORD, who has made all things, who alone stretched out the heavens, who spread out the earth by myself,</vt:lpstr>
      <vt:lpstr>25. 헛된 말을 하는 자들의 징표를 폐하며 점 치는 자들을 미치게 하며 지혜로운 자들을 물리쳐 그들의 지식을 어리석게 하며   25. who foils the signs of false prophets and makes fools of diviners, who overthrows the learning of the wise and turns it into nonsense,</vt:lpstr>
      <vt:lpstr>26. 그의 종의 말을 세워 주며 그의 사자들의 계획을 성취하게 하며 예루살렘에 대하여는 이르기를 거기에 사람이 살리라 하며 유다 성읍들에 대하여는 중건될 것이라 내가 그 황폐한 곳들을 복구시키리라 하며   26. who carries out the words of his servants and fulfills the predictions of his messengers, who says of Jerusalem, 'It shall be inhabited,' of the towns of Judah, 'They shall be built,' and of their ruins, 'I will restore them,'</vt:lpstr>
      <vt:lpstr>27. 깊음에 대하여는 이르기를 마르라 내가 네 강물들을 마르게 하리라 하며   27. who says to the watery deep, 'Be dry, and I will dry up your streams,'</vt:lpstr>
      <vt:lpstr>28. 고레스에 대하여는 이르기를 내 목자라 그가 나의 모든 기쁨을 성취하리라 하며 예루살렘에 대하여는 이르기를 중건되리라 하며 성전에 대하여는 네 기초가 놓여지리라 하는 자니라   28. who says of Cyrus, 'He is my shepherd and will accomplish all that I please; he will say of Jerusalem, "Let it be rebuilt," and of the temple, "Let its foundations be laid."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2021-03-11T04:29:28Z</dcterms:modified>
</cp:coreProperties>
</file>