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6" r:id="rId5"/>
    <p:sldId id="258" r:id="rId6"/>
    <p:sldId id="267" r:id="rId7"/>
    <p:sldId id="259" r:id="rId8"/>
    <p:sldId id="268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1B700-AD45-457B-B3C1-C59D32AC00CF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2B46E-A5CB-4715-BFEB-869A495989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صورة 5" descr="untitled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4"/>
          <a:stretch>
            <a:fillRect/>
          </a:stretch>
        </p:blipFill>
        <p:spPr>
          <a:xfrm>
            <a:off x="519082" y="1928802"/>
            <a:ext cx="695332" cy="695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مخرج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3999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4"/>
          <a:stretch>
            <a:fillRect/>
          </a:stretch>
        </p:blipFill>
        <p:spPr>
          <a:xfrm>
            <a:off x="1804966" y="1285860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 descr="مضيفة طيران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4"/>
          <a:stretch>
            <a:fillRect/>
          </a:stretch>
        </p:blipFill>
        <p:spPr>
          <a:xfrm>
            <a:off x="571472" y="2214554"/>
            <a:ext cx="857256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wdkdm 'uhl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3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4"/>
          <a:stretch>
            <a:fillRect/>
          </a:stretch>
        </p:blipFill>
        <p:spPr>
          <a:xfrm>
            <a:off x="714348" y="1500174"/>
            <a:ext cx="71438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عنصر نائب للمحتوى 5" descr="sjvm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4"/>
          <a:stretch>
            <a:fillRect/>
          </a:stretch>
        </p:blipFill>
        <p:spPr>
          <a:xfrm>
            <a:off x="214282" y="3500438"/>
            <a:ext cx="1090618" cy="1090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درج العلوي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4"/>
          <a:stretch>
            <a:fillRect/>
          </a:stretch>
        </p:blipFill>
        <p:spPr>
          <a:xfrm>
            <a:off x="6215074" y="3571876"/>
            <a:ext cx="1071570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عنصر نائب للمحتوى 5" descr="rkhu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4"/>
          <a:stretch>
            <a:fillRect/>
          </a:stretch>
        </p:blipFill>
        <p:spPr>
          <a:xfrm>
            <a:off x="1857356" y="1000108"/>
            <a:ext cx="661990" cy="661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'dv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1581160" cy="1581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عنصر نائب للمحتوى 7" descr="p.hl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9" name="صوت مسجّل">
            <a:hlinkClick r:id="" action="ppaction://media"/>
          </p:cNvPr>
          <p:cNvPicPr>
            <a:picLocks noRot="1" noChangeAspect="1"/>
          </p:cNvPicPr>
          <p:nvPr>
            <a:wavAudioFile r:embed="rId1" name="صوت مسجّل"/>
          </p:nvPr>
        </p:nvPicPr>
        <p:blipFill>
          <a:blip r:embed="rId4"/>
          <a:stretch>
            <a:fillRect/>
          </a:stretch>
        </p:blipFill>
        <p:spPr>
          <a:xfrm>
            <a:off x="7929586" y="785794"/>
            <a:ext cx="804866" cy="804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عرض على الشاشة (3:4)‏</PresentationFormat>
  <Paragraphs>0</Paragraphs>
  <Slides>9</Slides>
  <Notes>0</Notes>
  <HiddenSlides>0</HiddenSlides>
  <MMClips>9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win7</dc:creator>
  <cp:lastModifiedBy>win7</cp:lastModifiedBy>
  <cp:revision>5</cp:revision>
  <dcterms:created xsi:type="dcterms:W3CDTF">2013-01-20T12:34:36Z</dcterms:created>
  <dcterms:modified xsi:type="dcterms:W3CDTF">2013-01-20T13:01:02Z</dcterms:modified>
</cp:coreProperties>
</file>