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80" r:id="rId3"/>
    <p:sldId id="381" r:id="rId4"/>
    <p:sldId id="382" r:id="rId5"/>
    <p:sldId id="383" r:id="rId6"/>
    <p:sldId id="384" r:id="rId7"/>
    <p:sldId id="385" r:id="rId8"/>
    <p:sldId id="386" r:id="rId9"/>
    <p:sldId id="387" r:id="rId10"/>
    <p:sldId id="388" r:id="rId11"/>
    <p:sldId id="389" r:id="rId12"/>
    <p:sldId id="390" r:id="rId13"/>
    <p:sldId id="391" r:id="rId14"/>
    <p:sldId id="39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271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32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977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053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416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688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0669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365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5884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2179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5390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446240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757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하루는 하나님의 아들들이 와서 여호와 앞에 서고 사탄도 그들 가운데에 와서 여호와 앞에 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6737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이르되 그대의 말이 한 어리석은 여자의 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하나님께 복을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받았은즉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화도 받지 아니하겠느냐 하고 이 모든 일에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입술로 범죄하지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92752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친구 세 사람이 이 모든 재앙이 그에게 내렸다 함을 듣고 각각 자기 지역에서부터 이르렀으니 곧 데만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엘리바스와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수아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빌닷과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나아마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소발이라 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위문하고 위로하려 하여 서로 약속하고 오더니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50018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눈을 들어 멀리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줄 알기 어렵게 되었으므로 그들이 일제히 소리 질러 울며 각각 자기의 겉옷을 찢고 하늘을 향하여 티끌을 날려 자기 머리에 뿌리고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89483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밤낮 칠 일 동안 그와 함께 땅에 앉았으나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고통이 심함을 보므로 그에게 한마디도 말하는 자가 없었더라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23651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사탄에게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어디서 왔느냐 사탄이 여호와께 대답하여 이르되 땅을 두루 돌아 여기 저기 다녀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37642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사탄에게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내 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주의하여 보았느냐 그와 같이 온전하고 정직하여 하나님을 경외하며 악에서 떠난 자가 세상에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나를 충동하여 까닭 없이 그를 치게 하였어도 그가 여전히 자기의 온전함을 굳게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지켰느니라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68958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사탄이 여호와께 대답하여 이르되 가죽으로 가죽을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바꾸오니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그의 모든 소유물로 자기의 생명을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바꾸올지라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8944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주의 손을 펴서 그의 뼈와 살을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치소서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그리하시면 틀림없이 주를 향하여 욕하지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않겠나이까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39173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사탄에게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그를 네 손에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맡기노라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다만 그의 생명은 해하지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646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사탄이 이에 여호와 앞에서 물러가서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쳐서 그의 발바닥에서 정수리까지 종기가 나게 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92090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재 가운데 앉아서 질그릇 조각을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몸을 긁고 있더니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3751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아내가 그에게 이르되 당신이 그래도 자기의 온전함을 굳게 지키느냐 하나님을 욕하고 죽으라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9421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284</Words>
  <Application>Microsoft Office PowerPoint</Application>
  <PresentationFormat>와이드스크린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2024-10-01T10:07:42Z</dcterms:modified>
</cp:coreProperties>
</file>