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1" r:id="rId26"/>
    <p:sldId id="271" r:id="rId27"/>
  </p:sldIdLst>
  <p:sldSz cx="9144000" cy="6858000" type="screen4x3"/>
  <p:notesSz cx="6834188" cy="9979025"/>
  <p:custDataLst>
    <p:tags r:id="rId28"/>
  </p:custDataLst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50" autoAdjust="0"/>
    <p:restoredTop sz="94624" autoAdjust="0"/>
  </p:normalViewPr>
  <p:slideViewPr>
    <p:cSldViewPr>
      <p:cViewPr varScale="1">
        <p:scale>
          <a:sx n="66" d="100"/>
          <a:sy n="66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jpeg"/><Relationship Id="rId1" Type="http://schemas.openxmlformats.org/officeDocument/2006/relationships/image" Target="../media/image51.jpeg"/><Relationship Id="rId6" Type="http://schemas.openxmlformats.org/officeDocument/2006/relationships/image" Target="../media/image101.jpeg"/><Relationship Id="rId5" Type="http://schemas.openxmlformats.org/officeDocument/2006/relationships/image" Target="../media/image91.png"/><Relationship Id="rId4" Type="http://schemas.openxmlformats.org/officeDocument/2006/relationships/image" Target="../media/image8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788CD4-68E6-4187-AEEA-1E02D34C7A1F}" type="doc">
      <dgm:prSet loTypeId="urn:microsoft.com/office/officeart/2005/8/layout/vList3#1" loCatId="list" qsTypeId="urn:microsoft.com/office/officeart/2005/8/quickstyle/3d1" qsCatId="3D" csTypeId="urn:microsoft.com/office/officeart/2005/8/colors/colorful2" csCatId="colorful" phldr="1"/>
      <dgm:spPr/>
    </dgm:pt>
    <dgm:pt modelId="{9F267E7A-8F3B-4532-B292-737EAED8561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“Can – Do” Culture</a:t>
          </a:r>
          <a:endParaRPr lang="en-US" dirty="0">
            <a:solidFill>
              <a:schemeClr val="tx1"/>
            </a:solidFill>
          </a:endParaRPr>
        </a:p>
      </dgm:t>
    </dgm:pt>
    <dgm:pt modelId="{1E8C4947-678F-4D4D-B254-EA7EA145C4F4}" type="parTrans" cxnId="{8B8C1B3E-40F8-4467-8BD4-D4E2EC2022E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119715F-D66F-46B0-8C08-A59CDEEF92BA}" type="sibTrans" cxnId="{8B8C1B3E-40F8-4467-8BD4-D4E2EC2022E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CB7E77F-E745-46DB-A9DA-F6147369150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“No Blame” Culture</a:t>
          </a:r>
          <a:endParaRPr lang="en-US" dirty="0">
            <a:solidFill>
              <a:schemeClr val="tx1"/>
            </a:solidFill>
          </a:endParaRPr>
        </a:p>
      </dgm:t>
    </dgm:pt>
    <dgm:pt modelId="{03B80C81-FBB6-491E-9FF4-ABE128755BD5}" type="parTrans" cxnId="{D72E8660-4174-44F8-AB25-9A669302EC9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E34A062-C0E6-4909-ABCE-73FA70463212}" type="sibTrans" cxnId="{D72E8660-4174-44F8-AB25-9A669302EC9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BA9FB78-FECC-4DCC-8E79-30D2D88FCDD9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“Zero - Error” Culture</a:t>
          </a:r>
          <a:endParaRPr lang="en-US" dirty="0">
            <a:solidFill>
              <a:schemeClr val="bg1"/>
            </a:solidFill>
          </a:endParaRPr>
        </a:p>
      </dgm:t>
    </dgm:pt>
    <dgm:pt modelId="{0EBE21C7-6A9E-4054-A856-9E0C67A5B75D}" type="parTrans" cxnId="{EAAB6258-0AD4-468B-85C9-DA129521C5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AAC9308-4C45-4329-B319-33685FDF1E78}" type="sibTrans" cxnId="{EAAB6258-0AD4-468B-85C9-DA129521C5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90E2DDA-D13B-4D80-B1DB-811BBBC70920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“Get it right first time” Culture</a:t>
          </a:r>
          <a:endParaRPr lang="en-US" dirty="0">
            <a:solidFill>
              <a:schemeClr val="bg1"/>
            </a:solidFill>
          </a:endParaRPr>
        </a:p>
      </dgm:t>
    </dgm:pt>
    <dgm:pt modelId="{C74BFA7B-E7AA-4024-BC11-2F981EE31FC1}" type="parTrans" cxnId="{C2DD6FD0-A132-4594-A440-D0A0948D3F9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9F31799-E0FF-4708-9176-CDE1E00434D4}" type="sibTrans" cxnId="{C2DD6FD0-A132-4594-A440-D0A0948D3F9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0BE1DE5-103B-4DFE-A675-EF5F2F01CA94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“Customer Focus” Culture</a:t>
          </a:r>
          <a:endParaRPr lang="en-US" dirty="0">
            <a:solidFill>
              <a:schemeClr val="bg1"/>
            </a:solidFill>
          </a:endParaRPr>
        </a:p>
      </dgm:t>
    </dgm:pt>
    <dgm:pt modelId="{114C401F-F9E7-4D8A-BF37-C18C5A2A8149}" type="parTrans" cxnId="{F908C553-92DF-4FBA-9B16-AD8D280E7D8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8D8D8D-F721-4F93-8150-AB5BBA60480A}" type="sibTrans" cxnId="{F908C553-92DF-4FBA-9B16-AD8D280E7D8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1D3AC77-3A4C-4CD9-ACAE-4804A77AE7A4}" type="pres">
      <dgm:prSet presAssocID="{51788CD4-68E6-4187-AEEA-1E02D34C7A1F}" presName="linearFlow" presStyleCnt="0">
        <dgm:presLayoutVars>
          <dgm:dir/>
          <dgm:resizeHandles val="exact"/>
        </dgm:presLayoutVars>
      </dgm:prSet>
      <dgm:spPr/>
    </dgm:pt>
    <dgm:pt modelId="{47D66EEA-FC33-47A1-AF4B-2E1E311B8923}" type="pres">
      <dgm:prSet presAssocID="{9F267E7A-8F3B-4532-B292-737EAED8561A}" presName="composite" presStyleCnt="0"/>
      <dgm:spPr/>
    </dgm:pt>
    <dgm:pt modelId="{98A4D94D-847D-40F9-A091-27321962818D}" type="pres">
      <dgm:prSet presAssocID="{9F267E7A-8F3B-4532-B292-737EAED8561A}" presName="imgShp" presStyleLbl="fgImgPlace1" presStyleIdx="0" presStyleCnt="5"/>
      <dgm:spPr/>
    </dgm:pt>
    <dgm:pt modelId="{2BBE8425-3F25-46CA-9131-AF8CB94A6CBA}" type="pres">
      <dgm:prSet presAssocID="{9F267E7A-8F3B-4532-B292-737EAED8561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C530A8-6846-44B8-AAD2-317A132196C7}" type="pres">
      <dgm:prSet presAssocID="{6119715F-D66F-46B0-8C08-A59CDEEF92BA}" presName="spacing" presStyleCnt="0"/>
      <dgm:spPr/>
    </dgm:pt>
    <dgm:pt modelId="{83F833DB-030B-4D6E-8F2B-3E05D1D39C4D}" type="pres">
      <dgm:prSet presAssocID="{CCB7E77F-E745-46DB-A9DA-F61473691509}" presName="composite" presStyleCnt="0"/>
      <dgm:spPr/>
    </dgm:pt>
    <dgm:pt modelId="{8C9060AB-F9B3-49C0-8113-400B094B73C0}" type="pres">
      <dgm:prSet presAssocID="{CCB7E77F-E745-46DB-A9DA-F61473691509}" presName="imgShp" presStyleLbl="fgImgPlace1" presStyleIdx="1" presStyleCnt="5"/>
      <dgm:spPr/>
    </dgm:pt>
    <dgm:pt modelId="{012FAC88-D981-4669-ADBC-C6A43FA0B9C0}" type="pres">
      <dgm:prSet presAssocID="{CCB7E77F-E745-46DB-A9DA-F6147369150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A3253-117D-4013-9BC0-61CF56EDF144}" type="pres">
      <dgm:prSet presAssocID="{AE34A062-C0E6-4909-ABCE-73FA70463212}" presName="spacing" presStyleCnt="0"/>
      <dgm:spPr/>
    </dgm:pt>
    <dgm:pt modelId="{937D50F0-267F-4CC6-A683-B2459AA96A68}" type="pres">
      <dgm:prSet presAssocID="{8BA9FB78-FECC-4DCC-8E79-30D2D88FCDD9}" presName="composite" presStyleCnt="0"/>
      <dgm:spPr/>
    </dgm:pt>
    <dgm:pt modelId="{917F29E0-8658-4364-9063-5B38FA8F9F61}" type="pres">
      <dgm:prSet presAssocID="{8BA9FB78-FECC-4DCC-8E79-30D2D88FCDD9}" presName="imgShp" presStyleLbl="fgImgPlace1" presStyleIdx="2" presStyleCnt="5"/>
      <dgm:spPr/>
    </dgm:pt>
    <dgm:pt modelId="{11BED186-2581-413E-BE31-EC6E38AE447F}" type="pres">
      <dgm:prSet presAssocID="{8BA9FB78-FECC-4DCC-8E79-30D2D88FCDD9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CD588B-5CC5-45D0-9A2D-22BD9AC4DF77}" type="pres">
      <dgm:prSet presAssocID="{2AAC9308-4C45-4329-B319-33685FDF1E78}" presName="spacing" presStyleCnt="0"/>
      <dgm:spPr/>
    </dgm:pt>
    <dgm:pt modelId="{7ACA7599-4D00-44AF-8975-376209799054}" type="pres">
      <dgm:prSet presAssocID="{E90E2DDA-D13B-4D80-B1DB-811BBBC70920}" presName="composite" presStyleCnt="0"/>
      <dgm:spPr/>
    </dgm:pt>
    <dgm:pt modelId="{A00DA7A3-8DEA-48F8-A5E3-04B61FA84D92}" type="pres">
      <dgm:prSet presAssocID="{E90E2DDA-D13B-4D80-B1DB-811BBBC70920}" presName="imgShp" presStyleLbl="fgImgPlace1" presStyleIdx="3" presStyleCnt="5"/>
      <dgm:spPr/>
    </dgm:pt>
    <dgm:pt modelId="{7970365C-09B8-451A-BB38-4FECBB322DB2}" type="pres">
      <dgm:prSet presAssocID="{E90E2DDA-D13B-4D80-B1DB-811BBBC70920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0881D1-FD1B-4EF2-BC48-FBEDE676F8FB}" type="pres">
      <dgm:prSet presAssocID="{B9F31799-E0FF-4708-9176-CDE1E00434D4}" presName="spacing" presStyleCnt="0"/>
      <dgm:spPr/>
    </dgm:pt>
    <dgm:pt modelId="{9B46CCDE-50D0-4258-9403-55671F70D5E4}" type="pres">
      <dgm:prSet presAssocID="{A0BE1DE5-103B-4DFE-A675-EF5F2F01CA94}" presName="composite" presStyleCnt="0"/>
      <dgm:spPr/>
    </dgm:pt>
    <dgm:pt modelId="{4F322194-4C45-4206-8344-140B48EA1047}" type="pres">
      <dgm:prSet presAssocID="{A0BE1DE5-103B-4DFE-A675-EF5F2F01CA94}" presName="imgShp" presStyleLbl="fgImgPlace1" presStyleIdx="4" presStyleCnt="5"/>
      <dgm:spPr/>
    </dgm:pt>
    <dgm:pt modelId="{463F7318-2F2A-4F9A-A16A-B2EEBB6060E1}" type="pres">
      <dgm:prSet presAssocID="{A0BE1DE5-103B-4DFE-A675-EF5F2F01CA94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2E8660-4174-44F8-AB25-9A669302EC94}" srcId="{51788CD4-68E6-4187-AEEA-1E02D34C7A1F}" destId="{CCB7E77F-E745-46DB-A9DA-F61473691509}" srcOrd="1" destOrd="0" parTransId="{03B80C81-FBB6-491E-9FF4-ABE128755BD5}" sibTransId="{AE34A062-C0E6-4909-ABCE-73FA70463212}"/>
    <dgm:cxn modelId="{51B8170A-0B53-4DAC-887B-9ED7D965B6EE}" type="presOf" srcId="{CCB7E77F-E745-46DB-A9DA-F61473691509}" destId="{012FAC88-D981-4669-ADBC-C6A43FA0B9C0}" srcOrd="0" destOrd="0" presId="urn:microsoft.com/office/officeart/2005/8/layout/vList3#1"/>
    <dgm:cxn modelId="{7A5FD3E2-0C1B-4B4E-886D-E5AC989A8B26}" type="presOf" srcId="{A0BE1DE5-103B-4DFE-A675-EF5F2F01CA94}" destId="{463F7318-2F2A-4F9A-A16A-B2EEBB6060E1}" srcOrd="0" destOrd="0" presId="urn:microsoft.com/office/officeart/2005/8/layout/vList3#1"/>
    <dgm:cxn modelId="{EAAB6258-0AD4-468B-85C9-DA129521C54E}" srcId="{51788CD4-68E6-4187-AEEA-1E02D34C7A1F}" destId="{8BA9FB78-FECC-4DCC-8E79-30D2D88FCDD9}" srcOrd="2" destOrd="0" parTransId="{0EBE21C7-6A9E-4054-A856-9E0C67A5B75D}" sibTransId="{2AAC9308-4C45-4329-B319-33685FDF1E78}"/>
    <dgm:cxn modelId="{5665DEE0-F629-406C-9F8F-24B4BF1B04C8}" type="presOf" srcId="{51788CD4-68E6-4187-AEEA-1E02D34C7A1F}" destId="{91D3AC77-3A4C-4CD9-ACAE-4804A77AE7A4}" srcOrd="0" destOrd="0" presId="urn:microsoft.com/office/officeart/2005/8/layout/vList3#1"/>
    <dgm:cxn modelId="{F81681C1-966D-4B40-B7F8-FA06CB8E159E}" type="presOf" srcId="{9F267E7A-8F3B-4532-B292-737EAED8561A}" destId="{2BBE8425-3F25-46CA-9131-AF8CB94A6CBA}" srcOrd="0" destOrd="0" presId="urn:microsoft.com/office/officeart/2005/8/layout/vList3#1"/>
    <dgm:cxn modelId="{7495AF0E-5110-4850-AA8E-1E0C2342DE7E}" type="presOf" srcId="{8BA9FB78-FECC-4DCC-8E79-30D2D88FCDD9}" destId="{11BED186-2581-413E-BE31-EC6E38AE447F}" srcOrd="0" destOrd="0" presId="urn:microsoft.com/office/officeart/2005/8/layout/vList3#1"/>
    <dgm:cxn modelId="{F908C553-92DF-4FBA-9B16-AD8D280E7D81}" srcId="{51788CD4-68E6-4187-AEEA-1E02D34C7A1F}" destId="{A0BE1DE5-103B-4DFE-A675-EF5F2F01CA94}" srcOrd="4" destOrd="0" parTransId="{114C401F-F9E7-4D8A-BF37-C18C5A2A8149}" sibTransId="{378D8D8D-F721-4F93-8150-AB5BBA60480A}"/>
    <dgm:cxn modelId="{8B8C1B3E-40F8-4467-8BD4-D4E2EC2022ED}" srcId="{51788CD4-68E6-4187-AEEA-1E02D34C7A1F}" destId="{9F267E7A-8F3B-4532-B292-737EAED8561A}" srcOrd="0" destOrd="0" parTransId="{1E8C4947-678F-4D4D-B254-EA7EA145C4F4}" sibTransId="{6119715F-D66F-46B0-8C08-A59CDEEF92BA}"/>
    <dgm:cxn modelId="{7CBA4EC4-035C-49D3-A30A-40F8E4E70539}" type="presOf" srcId="{E90E2DDA-D13B-4D80-B1DB-811BBBC70920}" destId="{7970365C-09B8-451A-BB38-4FECBB322DB2}" srcOrd="0" destOrd="0" presId="urn:microsoft.com/office/officeart/2005/8/layout/vList3#1"/>
    <dgm:cxn modelId="{C2DD6FD0-A132-4594-A440-D0A0948D3F93}" srcId="{51788CD4-68E6-4187-AEEA-1E02D34C7A1F}" destId="{E90E2DDA-D13B-4D80-B1DB-811BBBC70920}" srcOrd="3" destOrd="0" parTransId="{C74BFA7B-E7AA-4024-BC11-2F981EE31FC1}" sibTransId="{B9F31799-E0FF-4708-9176-CDE1E00434D4}"/>
    <dgm:cxn modelId="{18736703-5606-4869-82DD-E1F8A585904B}" type="presParOf" srcId="{91D3AC77-3A4C-4CD9-ACAE-4804A77AE7A4}" destId="{47D66EEA-FC33-47A1-AF4B-2E1E311B8923}" srcOrd="0" destOrd="0" presId="urn:microsoft.com/office/officeart/2005/8/layout/vList3#1"/>
    <dgm:cxn modelId="{06C12624-E5DC-48A6-9E7B-36AD7AA8B59B}" type="presParOf" srcId="{47D66EEA-FC33-47A1-AF4B-2E1E311B8923}" destId="{98A4D94D-847D-40F9-A091-27321962818D}" srcOrd="0" destOrd="0" presId="urn:microsoft.com/office/officeart/2005/8/layout/vList3#1"/>
    <dgm:cxn modelId="{EC060AD8-D899-45CF-905F-B283514F78C0}" type="presParOf" srcId="{47D66EEA-FC33-47A1-AF4B-2E1E311B8923}" destId="{2BBE8425-3F25-46CA-9131-AF8CB94A6CBA}" srcOrd="1" destOrd="0" presId="urn:microsoft.com/office/officeart/2005/8/layout/vList3#1"/>
    <dgm:cxn modelId="{59799EA9-1451-4354-A84F-8DF70691A42C}" type="presParOf" srcId="{91D3AC77-3A4C-4CD9-ACAE-4804A77AE7A4}" destId="{9DC530A8-6846-44B8-AAD2-317A132196C7}" srcOrd="1" destOrd="0" presId="urn:microsoft.com/office/officeart/2005/8/layout/vList3#1"/>
    <dgm:cxn modelId="{8754C434-6D81-4C6A-8139-4CF8BC23374A}" type="presParOf" srcId="{91D3AC77-3A4C-4CD9-ACAE-4804A77AE7A4}" destId="{83F833DB-030B-4D6E-8F2B-3E05D1D39C4D}" srcOrd="2" destOrd="0" presId="urn:microsoft.com/office/officeart/2005/8/layout/vList3#1"/>
    <dgm:cxn modelId="{E0EE554E-1073-416F-B0CD-2290BEB74255}" type="presParOf" srcId="{83F833DB-030B-4D6E-8F2B-3E05D1D39C4D}" destId="{8C9060AB-F9B3-49C0-8113-400B094B73C0}" srcOrd="0" destOrd="0" presId="urn:microsoft.com/office/officeart/2005/8/layout/vList3#1"/>
    <dgm:cxn modelId="{58C2D3FB-DDB6-4DAA-BFCB-592FC02AEE9B}" type="presParOf" srcId="{83F833DB-030B-4D6E-8F2B-3E05D1D39C4D}" destId="{012FAC88-D981-4669-ADBC-C6A43FA0B9C0}" srcOrd="1" destOrd="0" presId="urn:microsoft.com/office/officeart/2005/8/layout/vList3#1"/>
    <dgm:cxn modelId="{0E62D8EF-CA3C-48CF-8BEE-D8C31FEE33A3}" type="presParOf" srcId="{91D3AC77-3A4C-4CD9-ACAE-4804A77AE7A4}" destId="{41AA3253-117D-4013-9BC0-61CF56EDF144}" srcOrd="3" destOrd="0" presId="urn:microsoft.com/office/officeart/2005/8/layout/vList3#1"/>
    <dgm:cxn modelId="{46504A1E-9B65-43AD-905F-88D970EA1521}" type="presParOf" srcId="{91D3AC77-3A4C-4CD9-ACAE-4804A77AE7A4}" destId="{937D50F0-267F-4CC6-A683-B2459AA96A68}" srcOrd="4" destOrd="0" presId="urn:microsoft.com/office/officeart/2005/8/layout/vList3#1"/>
    <dgm:cxn modelId="{508F697F-64FB-4BD6-B0EC-C20D65ADAA5C}" type="presParOf" srcId="{937D50F0-267F-4CC6-A683-B2459AA96A68}" destId="{917F29E0-8658-4364-9063-5B38FA8F9F61}" srcOrd="0" destOrd="0" presId="urn:microsoft.com/office/officeart/2005/8/layout/vList3#1"/>
    <dgm:cxn modelId="{F27314B1-4922-49C6-A798-0A5EEA47F269}" type="presParOf" srcId="{937D50F0-267F-4CC6-A683-B2459AA96A68}" destId="{11BED186-2581-413E-BE31-EC6E38AE447F}" srcOrd="1" destOrd="0" presId="urn:microsoft.com/office/officeart/2005/8/layout/vList3#1"/>
    <dgm:cxn modelId="{BF0ADD41-2762-4D78-BB15-04FAD984764C}" type="presParOf" srcId="{91D3AC77-3A4C-4CD9-ACAE-4804A77AE7A4}" destId="{80CD588B-5CC5-45D0-9A2D-22BD9AC4DF77}" srcOrd="5" destOrd="0" presId="urn:microsoft.com/office/officeart/2005/8/layout/vList3#1"/>
    <dgm:cxn modelId="{518A91C5-B4E9-4359-93C8-EE1FB7800C97}" type="presParOf" srcId="{91D3AC77-3A4C-4CD9-ACAE-4804A77AE7A4}" destId="{7ACA7599-4D00-44AF-8975-376209799054}" srcOrd="6" destOrd="0" presId="urn:microsoft.com/office/officeart/2005/8/layout/vList3#1"/>
    <dgm:cxn modelId="{D6795687-A1A9-41E2-9D88-0CCCFC8576B7}" type="presParOf" srcId="{7ACA7599-4D00-44AF-8975-376209799054}" destId="{A00DA7A3-8DEA-48F8-A5E3-04B61FA84D92}" srcOrd="0" destOrd="0" presId="urn:microsoft.com/office/officeart/2005/8/layout/vList3#1"/>
    <dgm:cxn modelId="{42F1A4CE-F606-443F-8E82-A32C410288BE}" type="presParOf" srcId="{7ACA7599-4D00-44AF-8975-376209799054}" destId="{7970365C-09B8-451A-BB38-4FECBB322DB2}" srcOrd="1" destOrd="0" presId="urn:microsoft.com/office/officeart/2005/8/layout/vList3#1"/>
    <dgm:cxn modelId="{D5B80AD9-1DFE-4160-A928-D8F0F91638D2}" type="presParOf" srcId="{91D3AC77-3A4C-4CD9-ACAE-4804A77AE7A4}" destId="{5E0881D1-FD1B-4EF2-BC48-FBEDE676F8FB}" srcOrd="7" destOrd="0" presId="urn:microsoft.com/office/officeart/2005/8/layout/vList3#1"/>
    <dgm:cxn modelId="{82661AA5-808F-4627-8B90-9D1BC255A08F}" type="presParOf" srcId="{91D3AC77-3A4C-4CD9-ACAE-4804A77AE7A4}" destId="{9B46CCDE-50D0-4258-9403-55671F70D5E4}" srcOrd="8" destOrd="0" presId="urn:microsoft.com/office/officeart/2005/8/layout/vList3#1"/>
    <dgm:cxn modelId="{433BD061-A40F-4CD4-BB08-5E1621957EF5}" type="presParOf" srcId="{9B46CCDE-50D0-4258-9403-55671F70D5E4}" destId="{4F322194-4C45-4206-8344-140B48EA1047}" srcOrd="0" destOrd="0" presId="urn:microsoft.com/office/officeart/2005/8/layout/vList3#1"/>
    <dgm:cxn modelId="{78E27D0C-D2D9-4306-AA90-041C8B331913}" type="presParOf" srcId="{9B46CCDE-50D0-4258-9403-55671F70D5E4}" destId="{463F7318-2F2A-4F9A-A16A-B2EEBB6060E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ECDE3F-A4CA-496A-8DF8-DC161A860AA3}" type="doc">
      <dgm:prSet loTypeId="urn:microsoft.com/office/officeart/2005/8/layout/vList3#6" loCatId="list" qsTypeId="urn:microsoft.com/office/officeart/2005/8/quickstyle/simple5" qsCatId="simple" csTypeId="urn:microsoft.com/office/officeart/2005/8/colors/colorful3" csCatId="colorful" phldr="1"/>
      <dgm:spPr/>
    </dgm:pt>
    <dgm:pt modelId="{CF5676FE-A129-429F-9E60-7D0AAB1B8C56}">
      <dgm:prSet phldrT="[Text]"/>
      <dgm:spPr/>
      <dgm:t>
        <a:bodyPr/>
        <a:lstStyle/>
        <a:p>
          <a:pPr algn="l"/>
          <a:r>
            <a:rPr lang="en-US" smtClean="0"/>
            <a:t>Pemimpin yang mendelegasikan tugas kepada anak buah sehingga semua beres, dianggap pemimpin yang santai dan malas</a:t>
          </a:r>
          <a:endParaRPr lang="en-US" dirty="0"/>
        </a:p>
      </dgm:t>
    </dgm:pt>
    <dgm:pt modelId="{40C78EF9-2DF0-4211-BFD6-BCE0D39B798E}" type="parTrans" cxnId="{B9498AB3-7679-4244-B50D-0A3F3775DCA1}">
      <dgm:prSet/>
      <dgm:spPr/>
      <dgm:t>
        <a:bodyPr/>
        <a:lstStyle/>
        <a:p>
          <a:pPr algn="just"/>
          <a:endParaRPr lang="en-US">
            <a:solidFill>
              <a:schemeClr val="tx1"/>
            </a:solidFill>
          </a:endParaRPr>
        </a:p>
      </dgm:t>
    </dgm:pt>
    <dgm:pt modelId="{039717D0-B1D5-4718-B5C5-7326C9FC9D6E}" type="sibTrans" cxnId="{B9498AB3-7679-4244-B50D-0A3F3775DCA1}">
      <dgm:prSet/>
      <dgm:spPr/>
      <dgm:t>
        <a:bodyPr/>
        <a:lstStyle/>
        <a:p>
          <a:pPr algn="just"/>
          <a:endParaRPr lang="en-US">
            <a:solidFill>
              <a:schemeClr val="tx1"/>
            </a:solidFill>
          </a:endParaRPr>
        </a:p>
      </dgm:t>
    </dgm:pt>
    <dgm:pt modelId="{7FA0DCD3-759D-4246-9F24-7282874FB47F}">
      <dgm:prSet phldrT="[Text]"/>
      <dgm:spPr/>
      <dgm:t>
        <a:bodyPr/>
        <a:lstStyle/>
        <a:p>
          <a:pPr algn="just"/>
          <a:r>
            <a:rPr lang="en-US" smtClean="0"/>
            <a:t>Pemimpin yang menghabiskan waktunya untuk mengerjakan tugas2 bawahannya, adalah pemimpin yang suka bekerja keras dan patut dicontoh</a:t>
          </a:r>
          <a:endParaRPr lang="en-US" dirty="0"/>
        </a:p>
      </dgm:t>
    </dgm:pt>
    <dgm:pt modelId="{2E428E3A-34D9-4B2A-B42F-A7E16A73859D}" type="parTrans" cxnId="{800F1DE4-0DE9-46DB-B194-6CAF6A7870E1}">
      <dgm:prSet/>
      <dgm:spPr/>
      <dgm:t>
        <a:bodyPr/>
        <a:lstStyle/>
        <a:p>
          <a:pPr algn="just"/>
          <a:endParaRPr lang="en-US">
            <a:solidFill>
              <a:schemeClr val="tx1"/>
            </a:solidFill>
          </a:endParaRPr>
        </a:p>
      </dgm:t>
    </dgm:pt>
    <dgm:pt modelId="{51C1FF52-AA8B-48DA-BC84-4776AA3A773D}" type="sibTrans" cxnId="{800F1DE4-0DE9-46DB-B194-6CAF6A7870E1}">
      <dgm:prSet/>
      <dgm:spPr/>
      <dgm:t>
        <a:bodyPr/>
        <a:lstStyle/>
        <a:p>
          <a:pPr algn="just"/>
          <a:endParaRPr lang="en-US">
            <a:solidFill>
              <a:schemeClr val="tx1"/>
            </a:solidFill>
          </a:endParaRPr>
        </a:p>
      </dgm:t>
    </dgm:pt>
    <dgm:pt modelId="{76EC5848-36DF-4E56-863A-125BE9E253FC}" type="pres">
      <dgm:prSet presAssocID="{6BECDE3F-A4CA-496A-8DF8-DC161A860AA3}" presName="linearFlow" presStyleCnt="0">
        <dgm:presLayoutVars>
          <dgm:dir/>
          <dgm:resizeHandles val="exact"/>
        </dgm:presLayoutVars>
      </dgm:prSet>
      <dgm:spPr/>
    </dgm:pt>
    <dgm:pt modelId="{FE1EEF2E-5C16-4EA0-BE85-F8BA57CDD8ED}" type="pres">
      <dgm:prSet presAssocID="{CF5676FE-A129-429F-9E60-7D0AAB1B8C56}" presName="composite" presStyleCnt="0"/>
      <dgm:spPr/>
    </dgm:pt>
    <dgm:pt modelId="{4B28FBB0-4FF9-43F5-A4C5-97E3CD1FE2BD}" type="pres">
      <dgm:prSet presAssocID="{CF5676FE-A129-429F-9E60-7D0AAB1B8C56}" presName="imgShp" presStyleLbl="fgImgPlace1" presStyleIdx="0" presStyleCnt="2"/>
      <dgm:spPr/>
    </dgm:pt>
    <dgm:pt modelId="{F748E7A3-74D0-44DC-887D-7CA5E8166C57}" type="pres">
      <dgm:prSet presAssocID="{CF5676FE-A129-429F-9E60-7D0AAB1B8C56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59B79-8D22-4626-ABDD-E473AA05B6A3}" type="pres">
      <dgm:prSet presAssocID="{039717D0-B1D5-4718-B5C5-7326C9FC9D6E}" presName="spacing" presStyleCnt="0"/>
      <dgm:spPr/>
    </dgm:pt>
    <dgm:pt modelId="{4C91F05B-ACC0-46E1-8AAA-63DE8691728D}" type="pres">
      <dgm:prSet presAssocID="{7FA0DCD3-759D-4246-9F24-7282874FB47F}" presName="composite" presStyleCnt="0"/>
      <dgm:spPr/>
    </dgm:pt>
    <dgm:pt modelId="{CA6243EA-C2E3-4828-A507-75679685C0B4}" type="pres">
      <dgm:prSet presAssocID="{7FA0DCD3-759D-4246-9F24-7282874FB47F}" presName="imgShp" presStyleLbl="fgImgPlace1" presStyleIdx="1" presStyleCnt="2"/>
      <dgm:spPr/>
    </dgm:pt>
    <dgm:pt modelId="{F99683E0-B747-438E-BEF0-1D6F64E5D9EF}" type="pres">
      <dgm:prSet presAssocID="{7FA0DCD3-759D-4246-9F24-7282874FB47F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61E815-24F5-424F-AC7B-C231402838C8}" type="presOf" srcId="{CF5676FE-A129-429F-9E60-7D0AAB1B8C56}" destId="{F748E7A3-74D0-44DC-887D-7CA5E8166C57}" srcOrd="0" destOrd="0" presId="urn:microsoft.com/office/officeart/2005/8/layout/vList3#6"/>
    <dgm:cxn modelId="{0D96E2E1-69EA-41B8-BA59-896B5B3B401D}" type="presOf" srcId="{6BECDE3F-A4CA-496A-8DF8-DC161A860AA3}" destId="{76EC5848-36DF-4E56-863A-125BE9E253FC}" srcOrd="0" destOrd="0" presId="urn:microsoft.com/office/officeart/2005/8/layout/vList3#6"/>
    <dgm:cxn modelId="{9D03947E-C094-4435-8720-1AC9A539BDED}" type="presOf" srcId="{7FA0DCD3-759D-4246-9F24-7282874FB47F}" destId="{F99683E0-B747-438E-BEF0-1D6F64E5D9EF}" srcOrd="0" destOrd="0" presId="urn:microsoft.com/office/officeart/2005/8/layout/vList3#6"/>
    <dgm:cxn modelId="{B9498AB3-7679-4244-B50D-0A3F3775DCA1}" srcId="{6BECDE3F-A4CA-496A-8DF8-DC161A860AA3}" destId="{CF5676FE-A129-429F-9E60-7D0AAB1B8C56}" srcOrd="0" destOrd="0" parTransId="{40C78EF9-2DF0-4211-BFD6-BCE0D39B798E}" sibTransId="{039717D0-B1D5-4718-B5C5-7326C9FC9D6E}"/>
    <dgm:cxn modelId="{800F1DE4-0DE9-46DB-B194-6CAF6A7870E1}" srcId="{6BECDE3F-A4CA-496A-8DF8-DC161A860AA3}" destId="{7FA0DCD3-759D-4246-9F24-7282874FB47F}" srcOrd="1" destOrd="0" parTransId="{2E428E3A-34D9-4B2A-B42F-A7E16A73859D}" sibTransId="{51C1FF52-AA8B-48DA-BC84-4776AA3A773D}"/>
    <dgm:cxn modelId="{A5573B14-4D17-48D5-848F-F5B7C971C012}" type="presParOf" srcId="{76EC5848-36DF-4E56-863A-125BE9E253FC}" destId="{FE1EEF2E-5C16-4EA0-BE85-F8BA57CDD8ED}" srcOrd="0" destOrd="0" presId="urn:microsoft.com/office/officeart/2005/8/layout/vList3#6"/>
    <dgm:cxn modelId="{DDDC26E9-3097-4D2D-8638-70A567371231}" type="presParOf" srcId="{FE1EEF2E-5C16-4EA0-BE85-F8BA57CDD8ED}" destId="{4B28FBB0-4FF9-43F5-A4C5-97E3CD1FE2BD}" srcOrd="0" destOrd="0" presId="urn:microsoft.com/office/officeart/2005/8/layout/vList3#6"/>
    <dgm:cxn modelId="{FE01679E-1053-4239-A23D-28EDF429C554}" type="presParOf" srcId="{FE1EEF2E-5C16-4EA0-BE85-F8BA57CDD8ED}" destId="{F748E7A3-74D0-44DC-887D-7CA5E8166C57}" srcOrd="1" destOrd="0" presId="urn:microsoft.com/office/officeart/2005/8/layout/vList3#6"/>
    <dgm:cxn modelId="{53786A99-14B4-4B5C-A1F2-8CA2D15539B6}" type="presParOf" srcId="{76EC5848-36DF-4E56-863A-125BE9E253FC}" destId="{EE459B79-8D22-4626-ABDD-E473AA05B6A3}" srcOrd="1" destOrd="0" presId="urn:microsoft.com/office/officeart/2005/8/layout/vList3#6"/>
    <dgm:cxn modelId="{E2B840F7-31C9-4739-80AC-9E57FCAE0BC4}" type="presParOf" srcId="{76EC5848-36DF-4E56-863A-125BE9E253FC}" destId="{4C91F05B-ACC0-46E1-8AAA-63DE8691728D}" srcOrd="2" destOrd="0" presId="urn:microsoft.com/office/officeart/2005/8/layout/vList3#6"/>
    <dgm:cxn modelId="{5911D5E4-4BE8-43F2-A89A-EA25822964BF}" type="presParOf" srcId="{4C91F05B-ACC0-46E1-8AAA-63DE8691728D}" destId="{CA6243EA-C2E3-4828-A507-75679685C0B4}" srcOrd="0" destOrd="0" presId="urn:microsoft.com/office/officeart/2005/8/layout/vList3#6"/>
    <dgm:cxn modelId="{C0440E86-83CC-4B70-883B-710F0F66B6FA}" type="presParOf" srcId="{4C91F05B-ACC0-46E1-8AAA-63DE8691728D}" destId="{F99683E0-B747-438E-BEF0-1D6F64E5D9EF}" srcOrd="1" destOrd="0" presId="urn:microsoft.com/office/officeart/2005/8/layout/vList3#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B6485A1-37B5-4CB9-AF4D-663878FD3112}" type="doc">
      <dgm:prSet loTypeId="urn:microsoft.com/office/officeart/2005/8/layout/cycle7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0C70199-48C2-41C3-A72D-ADCDEB0A1A7D}">
      <dgm:prSet phldrT="[Text]"/>
      <dgm:spPr/>
      <dgm:t>
        <a:bodyPr/>
        <a:lstStyle/>
        <a:p>
          <a:r>
            <a:rPr lang="en-US" smtClean="0"/>
            <a:t>Knowledge</a:t>
          </a:r>
          <a:endParaRPr lang="en-US" dirty="0"/>
        </a:p>
      </dgm:t>
    </dgm:pt>
    <dgm:pt modelId="{4D8253FB-C872-46E5-AF05-E76196024222}" type="parTrans" cxnId="{2B654B8F-584F-48F1-9DA5-F3C2EC1E00A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3C0CF4-7344-4CFD-B7A3-364E2ED63039}" type="sibTrans" cxnId="{2B654B8F-584F-48F1-9DA5-F3C2EC1E00A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337E06B-4814-4BA9-BD3F-E2C874167110}">
      <dgm:prSet phldrT="[Text]"/>
      <dgm:spPr/>
      <dgm:t>
        <a:bodyPr/>
        <a:lstStyle/>
        <a:p>
          <a:r>
            <a:rPr lang="en-US" smtClean="0"/>
            <a:t>Skill</a:t>
          </a:r>
          <a:endParaRPr lang="en-US" dirty="0"/>
        </a:p>
      </dgm:t>
    </dgm:pt>
    <dgm:pt modelId="{406F6885-FA60-4E0D-9A59-CBCEDF243D2E}" type="parTrans" cxnId="{FD84E3C8-567D-4588-9D1C-C89BFC2849C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CEEED3-C295-4ED2-A7B1-695AE73FC095}" type="sibTrans" cxnId="{FD84E3C8-567D-4588-9D1C-C89BFC2849C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D6C25B5-99BE-4B83-BA88-53E6797CDB08}">
      <dgm:prSet phldrT="[Text]"/>
      <dgm:spPr/>
      <dgm:t>
        <a:bodyPr/>
        <a:lstStyle/>
        <a:p>
          <a:r>
            <a:rPr lang="en-US" smtClean="0"/>
            <a:t>Attitude</a:t>
          </a:r>
          <a:endParaRPr lang="en-US" dirty="0"/>
        </a:p>
      </dgm:t>
    </dgm:pt>
    <dgm:pt modelId="{FC98F71C-43CE-4DD6-B52A-BBCFEB7CA3B7}" type="parTrans" cxnId="{13CF6725-9033-4EDA-90CC-31C432357A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BB6C7C9-5F72-489D-BBC6-89F5C59BBC6B}" type="sibTrans" cxnId="{13CF6725-9033-4EDA-90CC-31C432357A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DF89E99-85E1-4820-8C94-F03C51E0B685}" type="pres">
      <dgm:prSet presAssocID="{CB6485A1-37B5-4CB9-AF4D-663878FD31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D206A0-6F20-47FD-B494-6762AD00334F}" type="pres">
      <dgm:prSet presAssocID="{40C70199-48C2-41C3-A72D-ADCDEB0A1A7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D58D0-384A-4412-A3CD-A80B68B01F9E}" type="pres">
      <dgm:prSet presAssocID="{B63C0CF4-7344-4CFD-B7A3-364E2ED6303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2F89BA9-A715-4E6C-843A-265B30B71237}" type="pres">
      <dgm:prSet presAssocID="{B63C0CF4-7344-4CFD-B7A3-364E2ED6303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CDA4591-DAA5-4896-A7BF-AFFCC8B53FB7}" type="pres">
      <dgm:prSet presAssocID="{3337E06B-4814-4BA9-BD3F-E2C87416711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91700-C846-47F2-BC82-4CF765B85045}" type="pres">
      <dgm:prSet presAssocID="{F9CEEED3-C295-4ED2-A7B1-695AE73FC09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6F8EF55-8351-4115-A3F2-18B534231DC4}" type="pres">
      <dgm:prSet presAssocID="{F9CEEED3-C295-4ED2-A7B1-695AE73FC095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55735C2-D1A7-49FA-9192-311D6B890717}" type="pres">
      <dgm:prSet presAssocID="{AD6C25B5-99BE-4B83-BA88-53E6797CDB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5ADC8-54F9-4D60-9554-D264C36CB98A}" type="pres">
      <dgm:prSet presAssocID="{EBB6C7C9-5F72-489D-BBC6-89F5C59BBC6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63F291B3-C0D8-4480-A32C-CF6ED42B3DB8}" type="pres">
      <dgm:prSet presAssocID="{EBB6C7C9-5F72-489D-BBC6-89F5C59BBC6B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2B654B8F-584F-48F1-9DA5-F3C2EC1E00A7}" srcId="{CB6485A1-37B5-4CB9-AF4D-663878FD3112}" destId="{40C70199-48C2-41C3-A72D-ADCDEB0A1A7D}" srcOrd="0" destOrd="0" parTransId="{4D8253FB-C872-46E5-AF05-E76196024222}" sibTransId="{B63C0CF4-7344-4CFD-B7A3-364E2ED63039}"/>
    <dgm:cxn modelId="{B04F5C68-A2D2-45D2-B2D4-302B02D5A35D}" type="presOf" srcId="{F9CEEED3-C295-4ED2-A7B1-695AE73FC095}" destId="{96F8EF55-8351-4115-A3F2-18B534231DC4}" srcOrd="1" destOrd="0" presId="urn:microsoft.com/office/officeart/2005/8/layout/cycle7"/>
    <dgm:cxn modelId="{0A82BEF6-6F49-4BD9-A95E-4E0A96DE7100}" type="presOf" srcId="{EBB6C7C9-5F72-489D-BBC6-89F5C59BBC6B}" destId="{63F291B3-C0D8-4480-A32C-CF6ED42B3DB8}" srcOrd="1" destOrd="0" presId="urn:microsoft.com/office/officeart/2005/8/layout/cycle7"/>
    <dgm:cxn modelId="{ADB3D51F-9E89-494A-B863-DC47A367A1D3}" type="presOf" srcId="{EBB6C7C9-5F72-489D-BBC6-89F5C59BBC6B}" destId="{7AB5ADC8-54F9-4D60-9554-D264C36CB98A}" srcOrd="0" destOrd="0" presId="urn:microsoft.com/office/officeart/2005/8/layout/cycle7"/>
    <dgm:cxn modelId="{274B1B6A-C20B-41AB-83E7-B7451EB0AD47}" type="presOf" srcId="{40C70199-48C2-41C3-A72D-ADCDEB0A1A7D}" destId="{CCD206A0-6F20-47FD-B494-6762AD00334F}" srcOrd="0" destOrd="0" presId="urn:microsoft.com/office/officeart/2005/8/layout/cycle7"/>
    <dgm:cxn modelId="{9489D9DD-8E03-43FC-AD08-49CBFBFDADD4}" type="presOf" srcId="{AD6C25B5-99BE-4B83-BA88-53E6797CDB08}" destId="{B55735C2-D1A7-49FA-9192-311D6B890717}" srcOrd="0" destOrd="0" presId="urn:microsoft.com/office/officeart/2005/8/layout/cycle7"/>
    <dgm:cxn modelId="{552A026F-F9FA-4070-ADC6-DB4147AC4BCD}" type="presOf" srcId="{B63C0CF4-7344-4CFD-B7A3-364E2ED63039}" destId="{3C8D58D0-384A-4412-A3CD-A80B68B01F9E}" srcOrd="0" destOrd="0" presId="urn:microsoft.com/office/officeart/2005/8/layout/cycle7"/>
    <dgm:cxn modelId="{1C194B9E-5B29-4230-889D-F93A6C637430}" type="presOf" srcId="{F9CEEED3-C295-4ED2-A7B1-695AE73FC095}" destId="{AB491700-C846-47F2-BC82-4CF765B85045}" srcOrd="0" destOrd="0" presId="urn:microsoft.com/office/officeart/2005/8/layout/cycle7"/>
    <dgm:cxn modelId="{13CF6725-9033-4EDA-90CC-31C432357A05}" srcId="{CB6485A1-37B5-4CB9-AF4D-663878FD3112}" destId="{AD6C25B5-99BE-4B83-BA88-53E6797CDB08}" srcOrd="2" destOrd="0" parTransId="{FC98F71C-43CE-4DD6-B52A-BBCFEB7CA3B7}" sibTransId="{EBB6C7C9-5F72-489D-BBC6-89F5C59BBC6B}"/>
    <dgm:cxn modelId="{CDBC94B5-32B5-488A-829E-3C00C613839B}" type="presOf" srcId="{3337E06B-4814-4BA9-BD3F-E2C874167110}" destId="{2CDA4591-DAA5-4896-A7BF-AFFCC8B53FB7}" srcOrd="0" destOrd="0" presId="urn:microsoft.com/office/officeart/2005/8/layout/cycle7"/>
    <dgm:cxn modelId="{AE442B5B-7DF5-4319-AAD6-2D7AC2751FA3}" type="presOf" srcId="{CB6485A1-37B5-4CB9-AF4D-663878FD3112}" destId="{4DF89E99-85E1-4820-8C94-F03C51E0B685}" srcOrd="0" destOrd="0" presId="urn:microsoft.com/office/officeart/2005/8/layout/cycle7"/>
    <dgm:cxn modelId="{FD84E3C8-567D-4588-9D1C-C89BFC2849C3}" srcId="{CB6485A1-37B5-4CB9-AF4D-663878FD3112}" destId="{3337E06B-4814-4BA9-BD3F-E2C874167110}" srcOrd="1" destOrd="0" parTransId="{406F6885-FA60-4E0D-9A59-CBCEDF243D2E}" sibTransId="{F9CEEED3-C295-4ED2-A7B1-695AE73FC095}"/>
    <dgm:cxn modelId="{E8687651-C7A1-49AF-B833-95A0C0B3C3A8}" type="presOf" srcId="{B63C0CF4-7344-4CFD-B7A3-364E2ED63039}" destId="{F2F89BA9-A715-4E6C-843A-265B30B71237}" srcOrd="1" destOrd="0" presId="urn:microsoft.com/office/officeart/2005/8/layout/cycle7"/>
    <dgm:cxn modelId="{BE375B07-2BD6-4DEC-8DA3-AEFD2C39996F}" type="presParOf" srcId="{4DF89E99-85E1-4820-8C94-F03C51E0B685}" destId="{CCD206A0-6F20-47FD-B494-6762AD00334F}" srcOrd="0" destOrd="0" presId="urn:microsoft.com/office/officeart/2005/8/layout/cycle7"/>
    <dgm:cxn modelId="{8F594CE0-D851-42CA-8620-8FE28F1774BF}" type="presParOf" srcId="{4DF89E99-85E1-4820-8C94-F03C51E0B685}" destId="{3C8D58D0-384A-4412-A3CD-A80B68B01F9E}" srcOrd="1" destOrd="0" presId="urn:microsoft.com/office/officeart/2005/8/layout/cycle7"/>
    <dgm:cxn modelId="{ADD841E7-D439-4850-B0E1-C3D57150F6C2}" type="presParOf" srcId="{3C8D58D0-384A-4412-A3CD-A80B68B01F9E}" destId="{F2F89BA9-A715-4E6C-843A-265B30B71237}" srcOrd="0" destOrd="0" presId="urn:microsoft.com/office/officeart/2005/8/layout/cycle7"/>
    <dgm:cxn modelId="{1BF0E7D9-9E95-45CC-8C2F-07508936F8E3}" type="presParOf" srcId="{4DF89E99-85E1-4820-8C94-F03C51E0B685}" destId="{2CDA4591-DAA5-4896-A7BF-AFFCC8B53FB7}" srcOrd="2" destOrd="0" presId="urn:microsoft.com/office/officeart/2005/8/layout/cycle7"/>
    <dgm:cxn modelId="{BAA273B6-9B33-4147-AF16-A09B420CF654}" type="presParOf" srcId="{4DF89E99-85E1-4820-8C94-F03C51E0B685}" destId="{AB491700-C846-47F2-BC82-4CF765B85045}" srcOrd="3" destOrd="0" presId="urn:microsoft.com/office/officeart/2005/8/layout/cycle7"/>
    <dgm:cxn modelId="{45D1FBFC-C06D-4D7B-B51B-FB6B781B999B}" type="presParOf" srcId="{AB491700-C846-47F2-BC82-4CF765B85045}" destId="{96F8EF55-8351-4115-A3F2-18B534231DC4}" srcOrd="0" destOrd="0" presId="urn:microsoft.com/office/officeart/2005/8/layout/cycle7"/>
    <dgm:cxn modelId="{2A17C7A3-0614-4AF1-94EC-EFDC18DE1A77}" type="presParOf" srcId="{4DF89E99-85E1-4820-8C94-F03C51E0B685}" destId="{B55735C2-D1A7-49FA-9192-311D6B890717}" srcOrd="4" destOrd="0" presId="urn:microsoft.com/office/officeart/2005/8/layout/cycle7"/>
    <dgm:cxn modelId="{C5FA07B4-D717-4930-A856-84FEC152DAA8}" type="presParOf" srcId="{4DF89E99-85E1-4820-8C94-F03C51E0B685}" destId="{7AB5ADC8-54F9-4D60-9554-D264C36CB98A}" srcOrd="5" destOrd="0" presId="urn:microsoft.com/office/officeart/2005/8/layout/cycle7"/>
    <dgm:cxn modelId="{E10D3EA6-8EFC-4BD3-B0A0-5C271C245605}" type="presParOf" srcId="{7AB5ADC8-54F9-4D60-9554-D264C36CB98A}" destId="{63F291B3-C0D8-4480-A32C-CF6ED42B3DB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4DA2BD7-80AB-4B9B-9119-AF0D7E3A4C7D}" type="doc">
      <dgm:prSet loTypeId="urn:microsoft.com/office/officeart/2005/8/layout/vList5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5E58C99-DD98-4D05-9213-1062531C6BF7}">
      <dgm:prSet phldrT="[Text]"/>
      <dgm:spPr/>
      <dgm:t>
        <a:bodyPr/>
        <a:lstStyle/>
        <a:p>
          <a:r>
            <a:rPr lang="en-US" dirty="0" smtClean="0"/>
            <a:t>Unit </a:t>
          </a:r>
          <a:r>
            <a:rPr lang="en-US" dirty="0" err="1" smtClean="0"/>
            <a:t>Pelayanan</a:t>
          </a:r>
          <a:r>
            <a:rPr lang="en-US" dirty="0" smtClean="0"/>
            <a:t> </a:t>
          </a:r>
          <a:r>
            <a:rPr lang="en-US" dirty="0" err="1" smtClean="0"/>
            <a:t>Mutasi</a:t>
          </a:r>
          <a:r>
            <a:rPr lang="en-US" dirty="0" smtClean="0"/>
            <a:t> </a:t>
          </a:r>
          <a:r>
            <a:rPr lang="en-US" dirty="0" err="1" smtClean="0"/>
            <a:t>Siswa</a:t>
          </a:r>
          <a:endParaRPr lang="en-US" dirty="0"/>
        </a:p>
      </dgm:t>
    </dgm:pt>
    <dgm:pt modelId="{1CDFC9C3-0C09-4BF8-916A-2985D35F7B7A}" type="parTrans" cxnId="{9DEBCFC0-3596-46C7-AD26-5DCA5018EC04}">
      <dgm:prSet/>
      <dgm:spPr/>
      <dgm:t>
        <a:bodyPr/>
        <a:lstStyle/>
        <a:p>
          <a:endParaRPr lang="en-US"/>
        </a:p>
      </dgm:t>
    </dgm:pt>
    <dgm:pt modelId="{68F1ED7E-0096-415E-A664-3639F45B61EB}" type="sibTrans" cxnId="{9DEBCFC0-3596-46C7-AD26-5DCA5018EC04}">
      <dgm:prSet/>
      <dgm:spPr/>
      <dgm:t>
        <a:bodyPr/>
        <a:lstStyle/>
        <a:p>
          <a:endParaRPr lang="en-US"/>
        </a:p>
      </dgm:t>
    </dgm:pt>
    <dgm:pt modelId="{6946785C-2E25-4F65-85CC-FB8E9DF7C8E7}">
      <dgm:prSet phldrT="[Text]" custT="1"/>
      <dgm:spPr/>
      <dgm:t>
        <a:bodyPr/>
        <a:lstStyle/>
        <a:p>
          <a:r>
            <a:rPr lang="en-US" sz="1400" dirty="0" err="1" smtClean="0"/>
            <a:t>Legalisir</a:t>
          </a:r>
          <a:r>
            <a:rPr lang="en-US" sz="1400" dirty="0" smtClean="0"/>
            <a:t> </a:t>
          </a:r>
          <a:r>
            <a:rPr lang="en-US" sz="1400" dirty="0" err="1" smtClean="0"/>
            <a:t>Ijazah</a:t>
          </a:r>
          <a:endParaRPr lang="en-US" sz="1400" dirty="0"/>
        </a:p>
      </dgm:t>
    </dgm:pt>
    <dgm:pt modelId="{5DFE3BF1-D4D3-421F-8132-E85EF134B94F}" type="parTrans" cxnId="{F13D38EA-C63D-4D57-A156-60A5454B8C0F}">
      <dgm:prSet/>
      <dgm:spPr/>
      <dgm:t>
        <a:bodyPr/>
        <a:lstStyle/>
        <a:p>
          <a:endParaRPr lang="en-US"/>
        </a:p>
      </dgm:t>
    </dgm:pt>
    <dgm:pt modelId="{B82478D1-E512-49B4-A317-17CF5EC63C49}" type="sibTrans" cxnId="{F13D38EA-C63D-4D57-A156-60A5454B8C0F}">
      <dgm:prSet/>
      <dgm:spPr/>
      <dgm:t>
        <a:bodyPr/>
        <a:lstStyle/>
        <a:p>
          <a:endParaRPr lang="en-US"/>
        </a:p>
      </dgm:t>
    </dgm:pt>
    <dgm:pt modelId="{64330E05-1C9D-4BDE-9CDA-925127DDCBC9}">
      <dgm:prSet phldrT="[Text]" custT="1"/>
      <dgm:spPr/>
      <dgm:t>
        <a:bodyPr/>
        <a:lstStyle/>
        <a:p>
          <a:r>
            <a:rPr lang="en-US" sz="1400" dirty="0" err="1" smtClean="0"/>
            <a:t>Mutasi</a:t>
          </a:r>
          <a:r>
            <a:rPr lang="en-US" sz="1400" dirty="0" smtClean="0"/>
            <a:t> </a:t>
          </a:r>
          <a:r>
            <a:rPr lang="en-US" sz="1400" dirty="0" err="1" smtClean="0"/>
            <a:t>Siswa</a:t>
          </a:r>
          <a:endParaRPr lang="en-US" sz="1400" dirty="0"/>
        </a:p>
      </dgm:t>
    </dgm:pt>
    <dgm:pt modelId="{35E7D16D-4420-4D4F-88F3-F280E75B8A45}" type="parTrans" cxnId="{F062D1AE-1E2F-44CD-8036-E8E72A0EC361}">
      <dgm:prSet/>
      <dgm:spPr/>
      <dgm:t>
        <a:bodyPr/>
        <a:lstStyle/>
        <a:p>
          <a:endParaRPr lang="en-US"/>
        </a:p>
      </dgm:t>
    </dgm:pt>
    <dgm:pt modelId="{9E368D1D-956A-46E9-A9C3-9794A6DB6122}" type="sibTrans" cxnId="{F062D1AE-1E2F-44CD-8036-E8E72A0EC361}">
      <dgm:prSet/>
      <dgm:spPr/>
      <dgm:t>
        <a:bodyPr/>
        <a:lstStyle/>
        <a:p>
          <a:endParaRPr lang="en-US"/>
        </a:p>
      </dgm:t>
    </dgm:pt>
    <dgm:pt modelId="{4A32EB11-72BD-451D-B76E-9559ED6FCEF7}">
      <dgm:prSet phldrT="[Text]"/>
      <dgm:spPr/>
      <dgm:t>
        <a:bodyPr/>
        <a:lstStyle/>
        <a:p>
          <a:r>
            <a:rPr lang="en-US" dirty="0" smtClean="0"/>
            <a:t>Unit </a:t>
          </a:r>
          <a:r>
            <a:rPr lang="en-US" dirty="0" err="1" smtClean="0"/>
            <a:t>Pelayanan</a:t>
          </a:r>
          <a:r>
            <a:rPr lang="en-US" dirty="0" smtClean="0"/>
            <a:t> </a:t>
          </a:r>
          <a:r>
            <a:rPr lang="en-US" dirty="0" err="1" smtClean="0"/>
            <a:t>Ijin</a:t>
          </a:r>
          <a:r>
            <a:rPr lang="en-US" dirty="0" smtClean="0"/>
            <a:t> </a:t>
          </a:r>
          <a:r>
            <a:rPr lang="en-US" dirty="0" err="1" smtClean="0"/>
            <a:t>Pendirian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Operasional</a:t>
          </a:r>
          <a:endParaRPr lang="en-US" dirty="0"/>
        </a:p>
      </dgm:t>
    </dgm:pt>
    <dgm:pt modelId="{2560E2EA-C174-4AAB-A417-A26B04A58512}" type="parTrans" cxnId="{F3A0F823-49B5-4F9A-BA3B-2B5A70CE473C}">
      <dgm:prSet/>
      <dgm:spPr/>
      <dgm:t>
        <a:bodyPr/>
        <a:lstStyle/>
        <a:p>
          <a:endParaRPr lang="en-US"/>
        </a:p>
      </dgm:t>
    </dgm:pt>
    <dgm:pt modelId="{595A5D0B-41A0-4C07-BBB6-24A1DF25D7C8}" type="sibTrans" cxnId="{F3A0F823-49B5-4F9A-BA3B-2B5A70CE473C}">
      <dgm:prSet/>
      <dgm:spPr/>
      <dgm:t>
        <a:bodyPr/>
        <a:lstStyle/>
        <a:p>
          <a:endParaRPr lang="en-US"/>
        </a:p>
      </dgm:t>
    </dgm:pt>
    <dgm:pt modelId="{4133BE9F-83F3-4006-B522-4FF28FDAC44F}">
      <dgm:prSet phldrT="[Text]" custT="1"/>
      <dgm:spPr/>
      <dgm:t>
        <a:bodyPr/>
        <a:lstStyle/>
        <a:p>
          <a:r>
            <a:rPr lang="en-US" sz="1400" dirty="0" err="1" smtClean="0"/>
            <a:t>Pendirian</a:t>
          </a:r>
          <a:r>
            <a:rPr lang="en-US" sz="1400" dirty="0" smtClean="0"/>
            <a:t> PAUD </a:t>
          </a:r>
          <a:r>
            <a:rPr lang="en-US" sz="1400" dirty="0" err="1" smtClean="0"/>
            <a:t>s.d</a:t>
          </a:r>
          <a:r>
            <a:rPr lang="en-US" sz="1400" dirty="0" smtClean="0"/>
            <a:t> SMK</a:t>
          </a:r>
          <a:endParaRPr lang="en-US" sz="1400" dirty="0"/>
        </a:p>
      </dgm:t>
    </dgm:pt>
    <dgm:pt modelId="{A5F6C705-A358-4535-A7FF-59D83BE4BCF8}" type="parTrans" cxnId="{2626634B-E676-4FBF-8B00-FBE6B71947A9}">
      <dgm:prSet/>
      <dgm:spPr/>
      <dgm:t>
        <a:bodyPr/>
        <a:lstStyle/>
        <a:p>
          <a:endParaRPr lang="en-US"/>
        </a:p>
      </dgm:t>
    </dgm:pt>
    <dgm:pt modelId="{B5514A57-0E30-4EDB-A4A8-720CCEF4F77A}" type="sibTrans" cxnId="{2626634B-E676-4FBF-8B00-FBE6B71947A9}">
      <dgm:prSet/>
      <dgm:spPr/>
      <dgm:t>
        <a:bodyPr/>
        <a:lstStyle/>
        <a:p>
          <a:endParaRPr lang="en-US"/>
        </a:p>
      </dgm:t>
    </dgm:pt>
    <dgm:pt modelId="{028CDBC3-0137-471C-90EA-0B3269E31042}">
      <dgm:prSet phldrT="[Text]" custT="1"/>
      <dgm:spPr/>
      <dgm:t>
        <a:bodyPr/>
        <a:lstStyle/>
        <a:p>
          <a:r>
            <a:rPr lang="en-US" sz="1400" dirty="0" err="1" smtClean="0"/>
            <a:t>Perpanjangan</a:t>
          </a:r>
          <a:endParaRPr lang="en-US" sz="1400" dirty="0"/>
        </a:p>
      </dgm:t>
    </dgm:pt>
    <dgm:pt modelId="{AD89DCB1-584E-43A1-B52A-37E495E36F3E}" type="parTrans" cxnId="{36679BEA-782B-4DE0-A71A-60EF2A3BC00A}">
      <dgm:prSet/>
      <dgm:spPr/>
      <dgm:t>
        <a:bodyPr/>
        <a:lstStyle/>
        <a:p>
          <a:endParaRPr lang="en-US"/>
        </a:p>
      </dgm:t>
    </dgm:pt>
    <dgm:pt modelId="{2D05E083-CBFF-4B55-AA2E-1B84BBDF468D}" type="sibTrans" cxnId="{36679BEA-782B-4DE0-A71A-60EF2A3BC00A}">
      <dgm:prSet/>
      <dgm:spPr/>
      <dgm:t>
        <a:bodyPr/>
        <a:lstStyle/>
        <a:p>
          <a:endParaRPr lang="en-US"/>
        </a:p>
      </dgm:t>
    </dgm:pt>
    <dgm:pt modelId="{18A555DB-CE56-4956-9F98-F1AD863B0177}">
      <dgm:prSet phldrT="[Text]"/>
      <dgm:spPr/>
      <dgm:t>
        <a:bodyPr/>
        <a:lstStyle/>
        <a:p>
          <a:r>
            <a:rPr lang="en-US" dirty="0" smtClean="0"/>
            <a:t>Unit </a:t>
          </a:r>
          <a:r>
            <a:rPr lang="en-US" dirty="0" err="1" smtClean="0"/>
            <a:t>Pelayanan</a:t>
          </a:r>
          <a:r>
            <a:rPr lang="en-US" dirty="0" smtClean="0"/>
            <a:t> </a:t>
          </a:r>
          <a:r>
            <a:rPr lang="en-US" dirty="0" err="1" smtClean="0"/>
            <a:t>Ketenagaan</a:t>
          </a:r>
          <a:endParaRPr lang="en-US" dirty="0"/>
        </a:p>
      </dgm:t>
    </dgm:pt>
    <dgm:pt modelId="{FC34A4FC-52D5-4460-A5F6-A42D2FC8A4CB}" type="parTrans" cxnId="{E688FBBF-AC85-4714-825D-59112061AA07}">
      <dgm:prSet/>
      <dgm:spPr/>
      <dgm:t>
        <a:bodyPr/>
        <a:lstStyle/>
        <a:p>
          <a:endParaRPr lang="en-US"/>
        </a:p>
      </dgm:t>
    </dgm:pt>
    <dgm:pt modelId="{3666BC61-44BE-4389-9F2B-3DA27327C48F}" type="sibTrans" cxnId="{E688FBBF-AC85-4714-825D-59112061AA07}">
      <dgm:prSet/>
      <dgm:spPr/>
      <dgm:t>
        <a:bodyPr/>
        <a:lstStyle/>
        <a:p>
          <a:endParaRPr lang="en-US"/>
        </a:p>
      </dgm:t>
    </dgm:pt>
    <dgm:pt modelId="{76F8D134-1B39-4D90-994B-C029EB2D98C5}">
      <dgm:prSet phldrT="[Text]" custT="1"/>
      <dgm:spPr/>
      <dgm:t>
        <a:bodyPr/>
        <a:lstStyle/>
        <a:p>
          <a:r>
            <a:rPr lang="en-US" sz="1400" dirty="0" smtClean="0"/>
            <a:t>NUPTK</a:t>
          </a:r>
          <a:endParaRPr lang="en-US" sz="1400" dirty="0"/>
        </a:p>
      </dgm:t>
    </dgm:pt>
    <dgm:pt modelId="{9833B0DD-950F-4768-AB76-C8DFAB88B7B0}" type="parTrans" cxnId="{38D11665-186C-42C0-857E-683B1FBF8DDC}">
      <dgm:prSet/>
      <dgm:spPr/>
      <dgm:t>
        <a:bodyPr/>
        <a:lstStyle/>
        <a:p>
          <a:endParaRPr lang="en-US"/>
        </a:p>
      </dgm:t>
    </dgm:pt>
    <dgm:pt modelId="{B154B21C-C5D0-4DF2-8172-57DF8D578828}" type="sibTrans" cxnId="{38D11665-186C-42C0-857E-683B1FBF8DDC}">
      <dgm:prSet/>
      <dgm:spPr/>
      <dgm:t>
        <a:bodyPr/>
        <a:lstStyle/>
        <a:p>
          <a:endParaRPr lang="en-US"/>
        </a:p>
      </dgm:t>
    </dgm:pt>
    <dgm:pt modelId="{051D8402-9AFE-4AEA-AC06-400AC74F143C}">
      <dgm:prSet phldrT="[Text]" custT="1"/>
      <dgm:spPr/>
      <dgm:t>
        <a:bodyPr/>
        <a:lstStyle/>
        <a:p>
          <a:r>
            <a:rPr lang="en-US" sz="1400" dirty="0" err="1" smtClean="0"/>
            <a:t>Kenaikan</a:t>
          </a:r>
          <a:r>
            <a:rPr lang="en-US" sz="1400" dirty="0" smtClean="0"/>
            <a:t> </a:t>
          </a:r>
          <a:r>
            <a:rPr lang="en-US" sz="1400" dirty="0" err="1" smtClean="0"/>
            <a:t>Pangkat</a:t>
          </a:r>
          <a:endParaRPr lang="en-US" sz="1400" dirty="0"/>
        </a:p>
      </dgm:t>
    </dgm:pt>
    <dgm:pt modelId="{83F9A079-DC8A-4B31-9B7E-A1BFD2B5A2F9}" type="parTrans" cxnId="{E783A08B-F6EE-4873-B816-B0FD36226135}">
      <dgm:prSet/>
      <dgm:spPr/>
      <dgm:t>
        <a:bodyPr/>
        <a:lstStyle/>
        <a:p>
          <a:endParaRPr lang="en-US"/>
        </a:p>
      </dgm:t>
    </dgm:pt>
    <dgm:pt modelId="{33CABEB6-555A-4766-AF80-993E2332BC63}" type="sibTrans" cxnId="{E783A08B-F6EE-4873-B816-B0FD36226135}">
      <dgm:prSet/>
      <dgm:spPr/>
      <dgm:t>
        <a:bodyPr/>
        <a:lstStyle/>
        <a:p>
          <a:endParaRPr lang="en-US"/>
        </a:p>
      </dgm:t>
    </dgm:pt>
    <dgm:pt modelId="{8A75C52E-C799-4934-AD65-B71AF67DC144}">
      <dgm:prSet phldrT="[Text]" custT="1"/>
      <dgm:spPr/>
      <dgm:t>
        <a:bodyPr/>
        <a:lstStyle/>
        <a:p>
          <a:r>
            <a:rPr lang="en-US" sz="1400" dirty="0" smtClean="0"/>
            <a:t>NISN + NPSN</a:t>
          </a:r>
          <a:endParaRPr lang="en-US" sz="1400" dirty="0"/>
        </a:p>
      </dgm:t>
    </dgm:pt>
    <dgm:pt modelId="{27EECE06-ABDC-4911-883E-854422F137AF}" type="parTrans" cxnId="{B7B2447C-0880-48E2-AA07-6DCF66119234}">
      <dgm:prSet/>
      <dgm:spPr/>
      <dgm:t>
        <a:bodyPr/>
        <a:lstStyle/>
        <a:p>
          <a:endParaRPr lang="en-US"/>
        </a:p>
      </dgm:t>
    </dgm:pt>
    <dgm:pt modelId="{BAD2104B-303C-418E-8772-4A7D4755FFEF}" type="sibTrans" cxnId="{B7B2447C-0880-48E2-AA07-6DCF66119234}">
      <dgm:prSet/>
      <dgm:spPr/>
      <dgm:t>
        <a:bodyPr/>
        <a:lstStyle/>
        <a:p>
          <a:endParaRPr lang="en-US"/>
        </a:p>
      </dgm:t>
    </dgm:pt>
    <dgm:pt modelId="{2047F155-0064-4A7D-9AD7-BF2A6939C682}">
      <dgm:prSet phldrT="[Text]"/>
      <dgm:spPr/>
      <dgm:t>
        <a:bodyPr/>
        <a:lstStyle/>
        <a:p>
          <a:r>
            <a:rPr lang="en-US" dirty="0" smtClean="0"/>
            <a:t>Unit </a:t>
          </a:r>
          <a:r>
            <a:rPr lang="en-US" dirty="0" err="1" smtClean="0"/>
            <a:t>Pelayanan</a:t>
          </a:r>
          <a:r>
            <a:rPr lang="en-US" dirty="0" smtClean="0"/>
            <a:t> BOPDA </a:t>
          </a:r>
          <a:r>
            <a:rPr lang="en-US" dirty="0" err="1" smtClean="0"/>
            <a:t>dan</a:t>
          </a:r>
          <a:r>
            <a:rPr lang="en-US" dirty="0" smtClean="0"/>
            <a:t> BOS</a:t>
          </a:r>
          <a:endParaRPr lang="en-US" dirty="0"/>
        </a:p>
      </dgm:t>
    </dgm:pt>
    <dgm:pt modelId="{A9DD257F-1869-4F99-BFE4-35CE079CBB83}" type="parTrans" cxnId="{38C3E86F-958F-4B0E-8350-6C9C3240D70B}">
      <dgm:prSet/>
      <dgm:spPr/>
      <dgm:t>
        <a:bodyPr/>
        <a:lstStyle/>
        <a:p>
          <a:endParaRPr lang="en-US"/>
        </a:p>
      </dgm:t>
    </dgm:pt>
    <dgm:pt modelId="{C6B5145E-3E0E-44AB-AF53-B9EA104A31B1}" type="sibTrans" cxnId="{38C3E86F-958F-4B0E-8350-6C9C3240D70B}">
      <dgm:prSet/>
      <dgm:spPr/>
      <dgm:t>
        <a:bodyPr/>
        <a:lstStyle/>
        <a:p>
          <a:endParaRPr lang="en-US"/>
        </a:p>
      </dgm:t>
    </dgm:pt>
    <dgm:pt modelId="{463BE977-74B9-4292-BDC2-26F856EAF329}">
      <dgm:prSet phldrT="[Text]" custT="1"/>
      <dgm:spPr/>
      <dgm:t>
        <a:bodyPr/>
        <a:lstStyle/>
        <a:p>
          <a:endParaRPr lang="en-US" sz="1200" dirty="0"/>
        </a:p>
      </dgm:t>
    </dgm:pt>
    <dgm:pt modelId="{C692BF58-D5A3-446E-A9A5-8F83040403E1}" type="parTrans" cxnId="{BEFA8454-3938-4490-AAD1-4D596F369EEC}">
      <dgm:prSet/>
      <dgm:spPr/>
      <dgm:t>
        <a:bodyPr/>
        <a:lstStyle/>
        <a:p>
          <a:endParaRPr lang="en-US"/>
        </a:p>
      </dgm:t>
    </dgm:pt>
    <dgm:pt modelId="{F3B0568C-3E75-4151-B403-D18CC1EC2235}" type="sibTrans" cxnId="{BEFA8454-3938-4490-AAD1-4D596F369EEC}">
      <dgm:prSet/>
      <dgm:spPr/>
      <dgm:t>
        <a:bodyPr/>
        <a:lstStyle/>
        <a:p>
          <a:endParaRPr lang="en-US"/>
        </a:p>
      </dgm:t>
    </dgm:pt>
    <dgm:pt modelId="{DD4B25CD-578A-46CE-877C-CEA64A0A2B3C}">
      <dgm:prSet phldrT="[Text]" custT="1"/>
      <dgm:spPr/>
      <dgm:t>
        <a:bodyPr/>
        <a:lstStyle/>
        <a:p>
          <a:r>
            <a:rPr lang="en-US" sz="1200" dirty="0" smtClean="0"/>
            <a:t>BOPDA</a:t>
          </a:r>
          <a:endParaRPr lang="en-US" sz="1200" dirty="0"/>
        </a:p>
      </dgm:t>
    </dgm:pt>
    <dgm:pt modelId="{6416DEA3-E7B4-4AF8-8324-F57C0CA13CB8}" type="parTrans" cxnId="{71F49792-CD7C-4C60-8821-9ACB14F8FD80}">
      <dgm:prSet/>
      <dgm:spPr/>
      <dgm:t>
        <a:bodyPr/>
        <a:lstStyle/>
        <a:p>
          <a:endParaRPr lang="en-US"/>
        </a:p>
      </dgm:t>
    </dgm:pt>
    <dgm:pt modelId="{E178AAE5-2643-4253-B83F-DC08E61271A5}" type="sibTrans" cxnId="{71F49792-CD7C-4C60-8821-9ACB14F8FD80}">
      <dgm:prSet/>
      <dgm:spPr/>
      <dgm:t>
        <a:bodyPr/>
        <a:lstStyle/>
        <a:p>
          <a:endParaRPr lang="en-US"/>
        </a:p>
      </dgm:t>
    </dgm:pt>
    <dgm:pt modelId="{103A4644-D9BD-420B-89EC-1A7D07211DD7}">
      <dgm:prSet phldrT="[Text]" custT="1"/>
      <dgm:spPr/>
      <dgm:t>
        <a:bodyPr/>
        <a:lstStyle/>
        <a:p>
          <a:r>
            <a:rPr lang="en-US" sz="1200" dirty="0" smtClean="0"/>
            <a:t>BOS</a:t>
          </a:r>
          <a:endParaRPr lang="en-US" sz="1200" dirty="0"/>
        </a:p>
      </dgm:t>
    </dgm:pt>
    <dgm:pt modelId="{D0A76AE4-E09D-49AD-8439-98767971FC57}" type="parTrans" cxnId="{E77AD73C-81E2-4358-8BCF-5B63A502BC84}">
      <dgm:prSet/>
      <dgm:spPr/>
      <dgm:t>
        <a:bodyPr/>
        <a:lstStyle/>
        <a:p>
          <a:endParaRPr lang="en-US"/>
        </a:p>
      </dgm:t>
    </dgm:pt>
    <dgm:pt modelId="{28893669-6706-4639-8971-5AA4BDCE8C95}" type="sibTrans" cxnId="{E77AD73C-81E2-4358-8BCF-5B63A502BC84}">
      <dgm:prSet/>
      <dgm:spPr/>
      <dgm:t>
        <a:bodyPr/>
        <a:lstStyle/>
        <a:p>
          <a:endParaRPr lang="en-US"/>
        </a:p>
      </dgm:t>
    </dgm:pt>
    <dgm:pt modelId="{C241CFC1-AD42-4508-BEB9-6091FD100DF1}">
      <dgm:prSet phldrT="[Text]" custT="1"/>
      <dgm:spPr/>
      <dgm:t>
        <a:bodyPr/>
        <a:lstStyle/>
        <a:p>
          <a:r>
            <a:rPr lang="en-US" sz="1200" dirty="0" smtClean="0"/>
            <a:t>RAKS</a:t>
          </a:r>
          <a:endParaRPr lang="en-US" sz="1200" dirty="0"/>
        </a:p>
      </dgm:t>
    </dgm:pt>
    <dgm:pt modelId="{20F69193-D335-4C09-8700-33049F6D40A3}" type="parTrans" cxnId="{9B194F2B-D016-48D1-AF9F-9EB92EF86A12}">
      <dgm:prSet/>
      <dgm:spPr/>
      <dgm:t>
        <a:bodyPr/>
        <a:lstStyle/>
        <a:p>
          <a:endParaRPr lang="en-US"/>
        </a:p>
      </dgm:t>
    </dgm:pt>
    <dgm:pt modelId="{5882CAE6-22D4-4FC1-B336-AABA7656A9CB}" type="sibTrans" cxnId="{9B194F2B-D016-48D1-AF9F-9EB92EF86A12}">
      <dgm:prSet/>
      <dgm:spPr/>
      <dgm:t>
        <a:bodyPr/>
        <a:lstStyle/>
        <a:p>
          <a:endParaRPr lang="en-US"/>
        </a:p>
      </dgm:t>
    </dgm:pt>
    <dgm:pt modelId="{7F1BC8DE-A090-45DA-A24E-4AC4676D53A5}">
      <dgm:prSet phldrT="[Text]" custT="1"/>
      <dgm:spPr/>
      <dgm:t>
        <a:bodyPr/>
        <a:lstStyle/>
        <a:p>
          <a:r>
            <a:rPr lang="en-US" sz="1200" dirty="0" err="1" smtClean="0"/>
            <a:t>Hibah</a:t>
          </a:r>
          <a:endParaRPr lang="en-US" sz="1200" dirty="0"/>
        </a:p>
      </dgm:t>
    </dgm:pt>
    <dgm:pt modelId="{4AA7DC4C-54EC-4DBC-99C5-4FBBF1338392}" type="parTrans" cxnId="{B5D9FADA-FDEC-4610-BF59-654D3674E526}">
      <dgm:prSet/>
      <dgm:spPr/>
      <dgm:t>
        <a:bodyPr/>
        <a:lstStyle/>
        <a:p>
          <a:endParaRPr lang="en-US"/>
        </a:p>
      </dgm:t>
    </dgm:pt>
    <dgm:pt modelId="{B0789092-D015-4657-8B8A-2CC7E8705C50}" type="sibTrans" cxnId="{B5D9FADA-FDEC-4610-BF59-654D3674E526}">
      <dgm:prSet/>
      <dgm:spPr/>
      <dgm:t>
        <a:bodyPr/>
        <a:lstStyle/>
        <a:p>
          <a:endParaRPr lang="en-US"/>
        </a:p>
      </dgm:t>
    </dgm:pt>
    <dgm:pt modelId="{AB3C2694-482F-4B98-8182-547C857A3C4B}">
      <dgm:prSet phldrT="[Text]" custT="1"/>
      <dgm:spPr/>
      <dgm:t>
        <a:bodyPr/>
        <a:lstStyle/>
        <a:p>
          <a:r>
            <a:rPr lang="en-US" sz="1200" dirty="0" smtClean="0"/>
            <a:t>Block Grant</a:t>
          </a:r>
          <a:endParaRPr lang="en-US" sz="1200" dirty="0"/>
        </a:p>
      </dgm:t>
    </dgm:pt>
    <dgm:pt modelId="{F885A64E-3320-4AF0-BB23-D3AB17307105}" type="parTrans" cxnId="{68C128E6-E7DB-41D8-ACED-ACF727D67EB7}">
      <dgm:prSet/>
      <dgm:spPr/>
      <dgm:t>
        <a:bodyPr/>
        <a:lstStyle/>
        <a:p>
          <a:endParaRPr lang="en-US"/>
        </a:p>
      </dgm:t>
    </dgm:pt>
    <dgm:pt modelId="{401F29C2-8CBA-49A5-99F0-81AF9097F9E4}" type="sibTrans" cxnId="{68C128E6-E7DB-41D8-ACED-ACF727D67EB7}">
      <dgm:prSet/>
      <dgm:spPr/>
      <dgm:t>
        <a:bodyPr/>
        <a:lstStyle/>
        <a:p>
          <a:endParaRPr lang="en-US"/>
        </a:p>
      </dgm:t>
    </dgm:pt>
    <dgm:pt modelId="{903FC5BB-1B13-498E-BF9F-85FEBDCF6C7F}">
      <dgm:prSet phldrT="[Text]" custT="1"/>
      <dgm:spPr/>
      <dgm:t>
        <a:bodyPr/>
        <a:lstStyle/>
        <a:p>
          <a:r>
            <a:rPr lang="en-US" sz="1400" dirty="0" err="1" smtClean="0"/>
            <a:t>Sertifikasi</a:t>
          </a:r>
          <a:endParaRPr lang="en-US" sz="1400" dirty="0"/>
        </a:p>
      </dgm:t>
    </dgm:pt>
    <dgm:pt modelId="{65B48869-1C7C-4EC9-B364-511A7E6DD4EA}" type="parTrans" cxnId="{41FCB02B-7C39-4FB2-B8F8-24F1FA2F62F3}">
      <dgm:prSet/>
      <dgm:spPr/>
      <dgm:t>
        <a:bodyPr/>
        <a:lstStyle/>
        <a:p>
          <a:endParaRPr lang="en-US"/>
        </a:p>
      </dgm:t>
    </dgm:pt>
    <dgm:pt modelId="{8F7EEDCC-77AA-428E-A985-D740838507ED}" type="sibTrans" cxnId="{41FCB02B-7C39-4FB2-B8F8-24F1FA2F62F3}">
      <dgm:prSet/>
      <dgm:spPr/>
      <dgm:t>
        <a:bodyPr/>
        <a:lstStyle/>
        <a:p>
          <a:endParaRPr lang="en-US"/>
        </a:p>
      </dgm:t>
    </dgm:pt>
    <dgm:pt modelId="{74885A44-9F52-4F25-A9FF-D941CA48F708}">
      <dgm:prSet phldrT="[Text]" custT="1"/>
      <dgm:spPr/>
      <dgm:t>
        <a:bodyPr/>
        <a:lstStyle/>
        <a:p>
          <a:r>
            <a:rPr lang="en-US" sz="1400" dirty="0" smtClean="0"/>
            <a:t>TPP</a:t>
          </a:r>
          <a:endParaRPr lang="en-US" sz="1400" dirty="0"/>
        </a:p>
      </dgm:t>
    </dgm:pt>
    <dgm:pt modelId="{B184D385-C8B3-48D5-A103-131C5C2BBE23}" type="parTrans" cxnId="{F221F11A-7BE0-4E65-A9D2-A65F608F0EB5}">
      <dgm:prSet/>
      <dgm:spPr/>
      <dgm:t>
        <a:bodyPr/>
        <a:lstStyle/>
        <a:p>
          <a:endParaRPr lang="en-US"/>
        </a:p>
      </dgm:t>
    </dgm:pt>
    <dgm:pt modelId="{43B5D045-8610-46DE-85C1-5B2CDE96DB0B}" type="sibTrans" cxnId="{F221F11A-7BE0-4E65-A9D2-A65F608F0EB5}">
      <dgm:prSet/>
      <dgm:spPr/>
      <dgm:t>
        <a:bodyPr/>
        <a:lstStyle/>
        <a:p>
          <a:endParaRPr lang="en-US"/>
        </a:p>
      </dgm:t>
    </dgm:pt>
    <dgm:pt modelId="{5419AC23-2A60-4F33-B31B-338B348BB084}">
      <dgm:prSet phldrT="[Text]" custT="1"/>
      <dgm:spPr/>
      <dgm:t>
        <a:bodyPr/>
        <a:lstStyle/>
        <a:p>
          <a:r>
            <a:rPr lang="en-US" sz="1400" dirty="0" err="1" smtClean="0"/>
            <a:t>Perjalanan</a:t>
          </a:r>
          <a:r>
            <a:rPr lang="en-US" sz="1400" dirty="0" smtClean="0"/>
            <a:t> </a:t>
          </a:r>
          <a:r>
            <a:rPr lang="en-US" sz="1400" dirty="0" err="1" smtClean="0"/>
            <a:t>Ke</a:t>
          </a:r>
          <a:r>
            <a:rPr lang="en-US" sz="1400" dirty="0" smtClean="0"/>
            <a:t> </a:t>
          </a:r>
          <a:r>
            <a:rPr lang="en-US" sz="1400" dirty="0" err="1" smtClean="0"/>
            <a:t>Luar</a:t>
          </a:r>
          <a:r>
            <a:rPr lang="en-US" sz="1400" dirty="0" smtClean="0"/>
            <a:t> </a:t>
          </a:r>
          <a:r>
            <a:rPr lang="en-US" sz="1400" dirty="0" err="1" smtClean="0"/>
            <a:t>Negeri</a:t>
          </a:r>
          <a:endParaRPr lang="en-US" sz="1400" dirty="0"/>
        </a:p>
      </dgm:t>
    </dgm:pt>
    <dgm:pt modelId="{46918F58-4874-4E9D-BD9E-1C8EE74F0841}" type="parTrans" cxnId="{D72EAC8C-D874-4B04-BBCA-30DEFE84839D}">
      <dgm:prSet/>
      <dgm:spPr/>
      <dgm:t>
        <a:bodyPr/>
        <a:lstStyle/>
        <a:p>
          <a:endParaRPr lang="en-US"/>
        </a:p>
      </dgm:t>
    </dgm:pt>
    <dgm:pt modelId="{D29C3070-E9D5-4C49-B294-948DA63416EE}" type="sibTrans" cxnId="{D72EAC8C-D874-4B04-BBCA-30DEFE84839D}">
      <dgm:prSet/>
      <dgm:spPr/>
      <dgm:t>
        <a:bodyPr/>
        <a:lstStyle/>
        <a:p>
          <a:endParaRPr lang="en-US"/>
        </a:p>
      </dgm:t>
    </dgm:pt>
    <dgm:pt modelId="{2D0D440A-19E5-457D-A8DD-5A61E6053639}" type="pres">
      <dgm:prSet presAssocID="{54DA2BD7-80AB-4B9B-9119-AF0D7E3A4C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DE908E-6D8B-4145-8789-464A2E0B7D94}" type="pres">
      <dgm:prSet presAssocID="{E5E58C99-DD98-4D05-9213-1062531C6BF7}" presName="linNode" presStyleCnt="0"/>
      <dgm:spPr/>
    </dgm:pt>
    <dgm:pt modelId="{AE1C616C-B6AE-47FB-A0B8-27ED30908964}" type="pres">
      <dgm:prSet presAssocID="{E5E58C99-DD98-4D05-9213-1062531C6BF7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327FC-1EEF-4000-B700-C28F76749700}" type="pres">
      <dgm:prSet presAssocID="{E5E58C99-DD98-4D05-9213-1062531C6BF7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0A2BF-C16E-40D1-BCA5-23DF662689CF}" type="pres">
      <dgm:prSet presAssocID="{68F1ED7E-0096-415E-A664-3639F45B61EB}" presName="sp" presStyleCnt="0"/>
      <dgm:spPr/>
    </dgm:pt>
    <dgm:pt modelId="{F42284D1-EF73-419F-865E-B05EEFA89DD2}" type="pres">
      <dgm:prSet presAssocID="{4A32EB11-72BD-451D-B76E-9559ED6FCEF7}" presName="linNode" presStyleCnt="0"/>
      <dgm:spPr/>
    </dgm:pt>
    <dgm:pt modelId="{2762C655-24D5-4669-A7FA-6240A9B5E714}" type="pres">
      <dgm:prSet presAssocID="{4A32EB11-72BD-451D-B76E-9559ED6FCEF7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5159F-3368-4D83-9B83-B2DA9E07CEA4}" type="pres">
      <dgm:prSet presAssocID="{4A32EB11-72BD-451D-B76E-9559ED6FCEF7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65ED92-4445-4458-B96C-3D8062DF2AE4}" type="pres">
      <dgm:prSet presAssocID="{595A5D0B-41A0-4C07-BBB6-24A1DF25D7C8}" presName="sp" presStyleCnt="0"/>
      <dgm:spPr/>
    </dgm:pt>
    <dgm:pt modelId="{449A5F8D-3630-4000-946C-29109079599C}" type="pres">
      <dgm:prSet presAssocID="{18A555DB-CE56-4956-9F98-F1AD863B0177}" presName="linNode" presStyleCnt="0"/>
      <dgm:spPr/>
    </dgm:pt>
    <dgm:pt modelId="{28420F2C-F1BA-44E0-ADC4-DFDB076EACE8}" type="pres">
      <dgm:prSet presAssocID="{18A555DB-CE56-4956-9F98-F1AD863B0177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3A26FF-23A3-4476-8270-5D1229D00FEE}" type="pres">
      <dgm:prSet presAssocID="{18A555DB-CE56-4956-9F98-F1AD863B0177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759F4-B9CE-48FC-BA33-D2DD7C13EAEF}" type="pres">
      <dgm:prSet presAssocID="{3666BC61-44BE-4389-9F2B-3DA27327C48F}" presName="sp" presStyleCnt="0"/>
      <dgm:spPr/>
    </dgm:pt>
    <dgm:pt modelId="{A6F12BD9-B618-4A0B-939C-ADFDE2268B3B}" type="pres">
      <dgm:prSet presAssocID="{2047F155-0064-4A7D-9AD7-BF2A6939C682}" presName="linNode" presStyleCnt="0"/>
      <dgm:spPr/>
    </dgm:pt>
    <dgm:pt modelId="{00006C65-0055-4FBE-BC4D-9964100C6FC6}" type="pres">
      <dgm:prSet presAssocID="{2047F155-0064-4A7D-9AD7-BF2A6939C68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93570-A8A9-410C-84E9-C9C7130C4B02}" type="pres">
      <dgm:prSet presAssocID="{2047F155-0064-4A7D-9AD7-BF2A6939C68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D9FADA-FDEC-4610-BF59-654D3674E526}" srcId="{2047F155-0064-4A7D-9AD7-BF2A6939C682}" destId="{7F1BC8DE-A090-45DA-A24E-4AC4676D53A5}" srcOrd="3" destOrd="0" parTransId="{4AA7DC4C-54EC-4DBC-99C5-4FBBF1338392}" sibTransId="{B0789092-D015-4657-8B8A-2CC7E8705C50}"/>
    <dgm:cxn modelId="{AC19022F-E937-4609-B0B3-3B8A84BEDE90}" type="presOf" srcId="{903FC5BB-1B13-498E-BF9F-85FEBDCF6C7F}" destId="{463A26FF-23A3-4476-8270-5D1229D00FEE}" srcOrd="0" destOrd="2" presId="urn:microsoft.com/office/officeart/2005/8/layout/vList5"/>
    <dgm:cxn modelId="{2626634B-E676-4FBF-8B00-FBE6B71947A9}" srcId="{4A32EB11-72BD-451D-B76E-9559ED6FCEF7}" destId="{4133BE9F-83F3-4006-B522-4FF28FDAC44F}" srcOrd="0" destOrd="0" parTransId="{A5F6C705-A358-4535-A7FF-59D83BE4BCF8}" sibTransId="{B5514A57-0E30-4EDB-A4A8-720CCEF4F77A}"/>
    <dgm:cxn modelId="{B1DE8D0A-1D81-4162-AEFB-079E6A762805}" type="presOf" srcId="{8A75C52E-C799-4934-AD65-B71AF67DC144}" destId="{3DB327FC-1EEF-4000-B700-C28F76749700}" srcOrd="0" destOrd="2" presId="urn:microsoft.com/office/officeart/2005/8/layout/vList5"/>
    <dgm:cxn modelId="{E77AD73C-81E2-4358-8BCF-5B63A502BC84}" srcId="{2047F155-0064-4A7D-9AD7-BF2A6939C682}" destId="{103A4644-D9BD-420B-89EC-1A7D07211DD7}" srcOrd="1" destOrd="0" parTransId="{D0A76AE4-E09D-49AD-8439-98767971FC57}" sibTransId="{28893669-6706-4639-8971-5AA4BDCE8C95}"/>
    <dgm:cxn modelId="{D72EAC8C-D874-4B04-BBCA-30DEFE84839D}" srcId="{4A32EB11-72BD-451D-B76E-9559ED6FCEF7}" destId="{5419AC23-2A60-4F33-B31B-338B348BB084}" srcOrd="2" destOrd="0" parTransId="{46918F58-4874-4E9D-BD9E-1C8EE74F0841}" sibTransId="{D29C3070-E9D5-4C49-B294-948DA63416EE}"/>
    <dgm:cxn modelId="{907C387E-EC0B-4EC9-835F-4A0B32BE7529}" type="presOf" srcId="{5419AC23-2A60-4F33-B31B-338B348BB084}" destId="{E025159F-3368-4D83-9B83-B2DA9E07CEA4}" srcOrd="0" destOrd="2" presId="urn:microsoft.com/office/officeart/2005/8/layout/vList5"/>
    <dgm:cxn modelId="{F032152F-4A13-4BC5-8469-77510CF4C15F}" type="presOf" srcId="{463BE977-74B9-4292-BDC2-26F856EAF329}" destId="{D5693570-A8A9-410C-84E9-C9C7130C4B02}" srcOrd="0" destOrd="5" presId="urn:microsoft.com/office/officeart/2005/8/layout/vList5"/>
    <dgm:cxn modelId="{33CD82F5-2A78-44BC-8FB1-B0592CD69D5A}" type="presOf" srcId="{18A555DB-CE56-4956-9F98-F1AD863B0177}" destId="{28420F2C-F1BA-44E0-ADC4-DFDB076EACE8}" srcOrd="0" destOrd="0" presId="urn:microsoft.com/office/officeart/2005/8/layout/vList5"/>
    <dgm:cxn modelId="{38D11665-186C-42C0-857E-683B1FBF8DDC}" srcId="{18A555DB-CE56-4956-9F98-F1AD863B0177}" destId="{76F8D134-1B39-4D90-994B-C029EB2D98C5}" srcOrd="0" destOrd="0" parTransId="{9833B0DD-950F-4768-AB76-C8DFAB88B7B0}" sibTransId="{B154B21C-C5D0-4DF2-8172-57DF8D578828}"/>
    <dgm:cxn modelId="{797E3168-3F05-448C-8B5F-2C3AFE0B3B9D}" type="presOf" srcId="{74885A44-9F52-4F25-A9FF-D941CA48F708}" destId="{463A26FF-23A3-4476-8270-5D1229D00FEE}" srcOrd="0" destOrd="3" presId="urn:microsoft.com/office/officeart/2005/8/layout/vList5"/>
    <dgm:cxn modelId="{F221F11A-7BE0-4E65-A9D2-A65F608F0EB5}" srcId="{18A555DB-CE56-4956-9F98-F1AD863B0177}" destId="{74885A44-9F52-4F25-A9FF-D941CA48F708}" srcOrd="3" destOrd="0" parTransId="{B184D385-C8B3-48D5-A103-131C5C2BBE23}" sibTransId="{43B5D045-8610-46DE-85C1-5B2CDE96DB0B}"/>
    <dgm:cxn modelId="{41FCB02B-7C39-4FB2-B8F8-24F1FA2F62F3}" srcId="{18A555DB-CE56-4956-9F98-F1AD863B0177}" destId="{903FC5BB-1B13-498E-BF9F-85FEBDCF6C7F}" srcOrd="2" destOrd="0" parTransId="{65B48869-1C7C-4EC9-B364-511A7E6DD4EA}" sibTransId="{8F7EEDCC-77AA-428E-A985-D740838507ED}"/>
    <dgm:cxn modelId="{9EA9F398-E447-46DA-9A47-BE49ABE4D5FD}" type="presOf" srcId="{4133BE9F-83F3-4006-B522-4FF28FDAC44F}" destId="{E025159F-3368-4D83-9B83-B2DA9E07CEA4}" srcOrd="0" destOrd="0" presId="urn:microsoft.com/office/officeart/2005/8/layout/vList5"/>
    <dgm:cxn modelId="{F13D38EA-C63D-4D57-A156-60A5454B8C0F}" srcId="{E5E58C99-DD98-4D05-9213-1062531C6BF7}" destId="{6946785C-2E25-4F65-85CC-FB8E9DF7C8E7}" srcOrd="0" destOrd="0" parTransId="{5DFE3BF1-D4D3-421F-8132-E85EF134B94F}" sibTransId="{B82478D1-E512-49B4-A317-17CF5EC63C49}"/>
    <dgm:cxn modelId="{CF705ECE-9D7E-4643-8E9C-084F09B2AE9E}" type="presOf" srcId="{AB3C2694-482F-4B98-8182-547C857A3C4B}" destId="{D5693570-A8A9-410C-84E9-C9C7130C4B02}" srcOrd="0" destOrd="4" presId="urn:microsoft.com/office/officeart/2005/8/layout/vList5"/>
    <dgm:cxn modelId="{9E997AB8-B889-4CF5-8FDF-33EAA62EE610}" type="presOf" srcId="{051D8402-9AFE-4AEA-AC06-400AC74F143C}" destId="{463A26FF-23A3-4476-8270-5D1229D00FEE}" srcOrd="0" destOrd="1" presId="urn:microsoft.com/office/officeart/2005/8/layout/vList5"/>
    <dgm:cxn modelId="{B7B2447C-0880-48E2-AA07-6DCF66119234}" srcId="{E5E58C99-DD98-4D05-9213-1062531C6BF7}" destId="{8A75C52E-C799-4934-AD65-B71AF67DC144}" srcOrd="2" destOrd="0" parTransId="{27EECE06-ABDC-4911-883E-854422F137AF}" sibTransId="{BAD2104B-303C-418E-8772-4A7D4755FFEF}"/>
    <dgm:cxn modelId="{F3A0F823-49B5-4F9A-BA3B-2B5A70CE473C}" srcId="{54DA2BD7-80AB-4B9B-9119-AF0D7E3A4C7D}" destId="{4A32EB11-72BD-451D-B76E-9559ED6FCEF7}" srcOrd="1" destOrd="0" parTransId="{2560E2EA-C174-4AAB-A417-A26B04A58512}" sibTransId="{595A5D0B-41A0-4C07-BBB6-24A1DF25D7C8}"/>
    <dgm:cxn modelId="{98293F05-11D9-4B90-908E-5728FB968717}" type="presOf" srcId="{4A32EB11-72BD-451D-B76E-9559ED6FCEF7}" destId="{2762C655-24D5-4669-A7FA-6240A9B5E714}" srcOrd="0" destOrd="0" presId="urn:microsoft.com/office/officeart/2005/8/layout/vList5"/>
    <dgm:cxn modelId="{F062D1AE-1E2F-44CD-8036-E8E72A0EC361}" srcId="{E5E58C99-DD98-4D05-9213-1062531C6BF7}" destId="{64330E05-1C9D-4BDE-9CDA-925127DDCBC9}" srcOrd="1" destOrd="0" parTransId="{35E7D16D-4420-4D4F-88F3-F280E75B8A45}" sibTransId="{9E368D1D-956A-46E9-A9C3-9794A6DB6122}"/>
    <dgm:cxn modelId="{BAB3B8C3-ED57-4510-84AC-8A309DBB61DF}" type="presOf" srcId="{64330E05-1C9D-4BDE-9CDA-925127DDCBC9}" destId="{3DB327FC-1EEF-4000-B700-C28F76749700}" srcOrd="0" destOrd="1" presId="urn:microsoft.com/office/officeart/2005/8/layout/vList5"/>
    <dgm:cxn modelId="{DC4FF1A6-3FBB-40CC-B6A2-85333D28B454}" type="presOf" srcId="{76F8D134-1B39-4D90-994B-C029EB2D98C5}" destId="{463A26FF-23A3-4476-8270-5D1229D00FEE}" srcOrd="0" destOrd="0" presId="urn:microsoft.com/office/officeart/2005/8/layout/vList5"/>
    <dgm:cxn modelId="{0C28C1AB-58C7-48E6-B954-77B45463A541}" type="presOf" srcId="{103A4644-D9BD-420B-89EC-1A7D07211DD7}" destId="{D5693570-A8A9-410C-84E9-C9C7130C4B02}" srcOrd="0" destOrd="1" presId="urn:microsoft.com/office/officeart/2005/8/layout/vList5"/>
    <dgm:cxn modelId="{68C128E6-E7DB-41D8-ACED-ACF727D67EB7}" srcId="{2047F155-0064-4A7D-9AD7-BF2A6939C682}" destId="{AB3C2694-482F-4B98-8182-547C857A3C4B}" srcOrd="4" destOrd="0" parTransId="{F885A64E-3320-4AF0-BB23-D3AB17307105}" sibTransId="{401F29C2-8CBA-49A5-99F0-81AF9097F9E4}"/>
    <dgm:cxn modelId="{633353B6-AFAD-48B4-B9F4-947C67813DA9}" type="presOf" srcId="{2047F155-0064-4A7D-9AD7-BF2A6939C682}" destId="{00006C65-0055-4FBE-BC4D-9964100C6FC6}" srcOrd="0" destOrd="0" presId="urn:microsoft.com/office/officeart/2005/8/layout/vList5"/>
    <dgm:cxn modelId="{D03C1555-9735-4962-862A-8C6A958BB3EC}" type="presOf" srcId="{C241CFC1-AD42-4508-BEB9-6091FD100DF1}" destId="{D5693570-A8A9-410C-84E9-C9C7130C4B02}" srcOrd="0" destOrd="2" presId="urn:microsoft.com/office/officeart/2005/8/layout/vList5"/>
    <dgm:cxn modelId="{E783A08B-F6EE-4873-B816-B0FD36226135}" srcId="{18A555DB-CE56-4956-9F98-F1AD863B0177}" destId="{051D8402-9AFE-4AEA-AC06-400AC74F143C}" srcOrd="1" destOrd="0" parTransId="{83F9A079-DC8A-4B31-9B7E-A1BFD2B5A2F9}" sibTransId="{33CABEB6-555A-4766-AF80-993E2332BC63}"/>
    <dgm:cxn modelId="{9DEBCFC0-3596-46C7-AD26-5DCA5018EC04}" srcId="{54DA2BD7-80AB-4B9B-9119-AF0D7E3A4C7D}" destId="{E5E58C99-DD98-4D05-9213-1062531C6BF7}" srcOrd="0" destOrd="0" parTransId="{1CDFC9C3-0C09-4BF8-916A-2985D35F7B7A}" sibTransId="{68F1ED7E-0096-415E-A664-3639F45B61EB}"/>
    <dgm:cxn modelId="{38C3E86F-958F-4B0E-8350-6C9C3240D70B}" srcId="{54DA2BD7-80AB-4B9B-9119-AF0D7E3A4C7D}" destId="{2047F155-0064-4A7D-9AD7-BF2A6939C682}" srcOrd="3" destOrd="0" parTransId="{A9DD257F-1869-4F99-BFE4-35CE079CBB83}" sibTransId="{C6B5145E-3E0E-44AB-AF53-B9EA104A31B1}"/>
    <dgm:cxn modelId="{BEFA8454-3938-4490-AAD1-4D596F369EEC}" srcId="{2047F155-0064-4A7D-9AD7-BF2A6939C682}" destId="{463BE977-74B9-4292-BDC2-26F856EAF329}" srcOrd="5" destOrd="0" parTransId="{C692BF58-D5A3-446E-A9A5-8F83040403E1}" sibTransId="{F3B0568C-3E75-4151-B403-D18CC1EC2235}"/>
    <dgm:cxn modelId="{2086A219-991C-402B-AF85-C6E3568E5398}" type="presOf" srcId="{DD4B25CD-578A-46CE-877C-CEA64A0A2B3C}" destId="{D5693570-A8A9-410C-84E9-C9C7130C4B02}" srcOrd="0" destOrd="0" presId="urn:microsoft.com/office/officeart/2005/8/layout/vList5"/>
    <dgm:cxn modelId="{E688FBBF-AC85-4714-825D-59112061AA07}" srcId="{54DA2BD7-80AB-4B9B-9119-AF0D7E3A4C7D}" destId="{18A555DB-CE56-4956-9F98-F1AD863B0177}" srcOrd="2" destOrd="0" parTransId="{FC34A4FC-52D5-4460-A5F6-A42D2FC8A4CB}" sibTransId="{3666BC61-44BE-4389-9F2B-3DA27327C48F}"/>
    <dgm:cxn modelId="{D35B0C26-11B5-47E4-B963-E95C4B5C7B28}" type="presOf" srcId="{7F1BC8DE-A090-45DA-A24E-4AC4676D53A5}" destId="{D5693570-A8A9-410C-84E9-C9C7130C4B02}" srcOrd="0" destOrd="3" presId="urn:microsoft.com/office/officeart/2005/8/layout/vList5"/>
    <dgm:cxn modelId="{36679BEA-782B-4DE0-A71A-60EF2A3BC00A}" srcId="{4A32EB11-72BD-451D-B76E-9559ED6FCEF7}" destId="{028CDBC3-0137-471C-90EA-0B3269E31042}" srcOrd="1" destOrd="0" parTransId="{AD89DCB1-584E-43A1-B52A-37E495E36F3E}" sibTransId="{2D05E083-CBFF-4B55-AA2E-1B84BBDF468D}"/>
    <dgm:cxn modelId="{0F64CD21-834F-4C31-B6FF-A6CBA5BA66EF}" type="presOf" srcId="{E5E58C99-DD98-4D05-9213-1062531C6BF7}" destId="{AE1C616C-B6AE-47FB-A0B8-27ED30908964}" srcOrd="0" destOrd="0" presId="urn:microsoft.com/office/officeart/2005/8/layout/vList5"/>
    <dgm:cxn modelId="{71F49792-CD7C-4C60-8821-9ACB14F8FD80}" srcId="{2047F155-0064-4A7D-9AD7-BF2A6939C682}" destId="{DD4B25CD-578A-46CE-877C-CEA64A0A2B3C}" srcOrd="0" destOrd="0" parTransId="{6416DEA3-E7B4-4AF8-8324-F57C0CA13CB8}" sibTransId="{E178AAE5-2643-4253-B83F-DC08E61271A5}"/>
    <dgm:cxn modelId="{9B194F2B-D016-48D1-AF9F-9EB92EF86A12}" srcId="{2047F155-0064-4A7D-9AD7-BF2A6939C682}" destId="{C241CFC1-AD42-4508-BEB9-6091FD100DF1}" srcOrd="2" destOrd="0" parTransId="{20F69193-D335-4C09-8700-33049F6D40A3}" sibTransId="{5882CAE6-22D4-4FC1-B336-AABA7656A9CB}"/>
    <dgm:cxn modelId="{9784188A-936C-4514-A13A-88D50633E6CA}" type="presOf" srcId="{028CDBC3-0137-471C-90EA-0B3269E31042}" destId="{E025159F-3368-4D83-9B83-B2DA9E07CEA4}" srcOrd="0" destOrd="1" presId="urn:microsoft.com/office/officeart/2005/8/layout/vList5"/>
    <dgm:cxn modelId="{78CE1C63-B342-4493-B952-3EE4398A0E0E}" type="presOf" srcId="{54DA2BD7-80AB-4B9B-9119-AF0D7E3A4C7D}" destId="{2D0D440A-19E5-457D-A8DD-5A61E6053639}" srcOrd="0" destOrd="0" presId="urn:microsoft.com/office/officeart/2005/8/layout/vList5"/>
    <dgm:cxn modelId="{3C4337CE-846B-42C2-A14D-E9BC884D1C01}" type="presOf" srcId="{6946785C-2E25-4F65-85CC-FB8E9DF7C8E7}" destId="{3DB327FC-1EEF-4000-B700-C28F76749700}" srcOrd="0" destOrd="0" presId="urn:microsoft.com/office/officeart/2005/8/layout/vList5"/>
    <dgm:cxn modelId="{BEA41AB4-D2C2-42FD-BB9C-2BB1D2FC107F}" type="presParOf" srcId="{2D0D440A-19E5-457D-A8DD-5A61E6053639}" destId="{DFDE908E-6D8B-4145-8789-464A2E0B7D94}" srcOrd="0" destOrd="0" presId="urn:microsoft.com/office/officeart/2005/8/layout/vList5"/>
    <dgm:cxn modelId="{BABF39CB-832F-4279-8B7E-2018E5FB48D5}" type="presParOf" srcId="{DFDE908E-6D8B-4145-8789-464A2E0B7D94}" destId="{AE1C616C-B6AE-47FB-A0B8-27ED30908964}" srcOrd="0" destOrd="0" presId="urn:microsoft.com/office/officeart/2005/8/layout/vList5"/>
    <dgm:cxn modelId="{96659713-7916-472B-B5F8-ACEA73DEFD66}" type="presParOf" srcId="{DFDE908E-6D8B-4145-8789-464A2E0B7D94}" destId="{3DB327FC-1EEF-4000-B700-C28F76749700}" srcOrd="1" destOrd="0" presId="urn:microsoft.com/office/officeart/2005/8/layout/vList5"/>
    <dgm:cxn modelId="{F779BC08-E47D-416F-99B1-DA0625AD161B}" type="presParOf" srcId="{2D0D440A-19E5-457D-A8DD-5A61E6053639}" destId="{7A80A2BF-C16E-40D1-BCA5-23DF662689CF}" srcOrd="1" destOrd="0" presId="urn:microsoft.com/office/officeart/2005/8/layout/vList5"/>
    <dgm:cxn modelId="{126AF3E1-D6FC-4165-AD98-484A6E83AAB3}" type="presParOf" srcId="{2D0D440A-19E5-457D-A8DD-5A61E6053639}" destId="{F42284D1-EF73-419F-865E-B05EEFA89DD2}" srcOrd="2" destOrd="0" presId="urn:microsoft.com/office/officeart/2005/8/layout/vList5"/>
    <dgm:cxn modelId="{9B5F1DAC-2977-4DE9-8BF0-330F6BF32ADC}" type="presParOf" srcId="{F42284D1-EF73-419F-865E-B05EEFA89DD2}" destId="{2762C655-24D5-4669-A7FA-6240A9B5E714}" srcOrd="0" destOrd="0" presId="urn:microsoft.com/office/officeart/2005/8/layout/vList5"/>
    <dgm:cxn modelId="{703B1A4F-3B66-4F1C-942B-13E7ECD1353D}" type="presParOf" srcId="{F42284D1-EF73-419F-865E-B05EEFA89DD2}" destId="{E025159F-3368-4D83-9B83-B2DA9E07CEA4}" srcOrd="1" destOrd="0" presId="urn:microsoft.com/office/officeart/2005/8/layout/vList5"/>
    <dgm:cxn modelId="{0D29A911-EDED-4C44-A010-0E7E36BCE4D0}" type="presParOf" srcId="{2D0D440A-19E5-457D-A8DD-5A61E6053639}" destId="{D765ED92-4445-4458-B96C-3D8062DF2AE4}" srcOrd="3" destOrd="0" presId="urn:microsoft.com/office/officeart/2005/8/layout/vList5"/>
    <dgm:cxn modelId="{015930A1-1C1F-4E33-8CA6-97590EDC3CAE}" type="presParOf" srcId="{2D0D440A-19E5-457D-A8DD-5A61E6053639}" destId="{449A5F8D-3630-4000-946C-29109079599C}" srcOrd="4" destOrd="0" presId="urn:microsoft.com/office/officeart/2005/8/layout/vList5"/>
    <dgm:cxn modelId="{9EFD47C5-C12D-4ABD-9F03-D50B6B918F8D}" type="presParOf" srcId="{449A5F8D-3630-4000-946C-29109079599C}" destId="{28420F2C-F1BA-44E0-ADC4-DFDB076EACE8}" srcOrd="0" destOrd="0" presId="urn:microsoft.com/office/officeart/2005/8/layout/vList5"/>
    <dgm:cxn modelId="{AD19FA7E-FD8C-4A9F-B9B8-97E91B8F2407}" type="presParOf" srcId="{449A5F8D-3630-4000-946C-29109079599C}" destId="{463A26FF-23A3-4476-8270-5D1229D00FEE}" srcOrd="1" destOrd="0" presId="urn:microsoft.com/office/officeart/2005/8/layout/vList5"/>
    <dgm:cxn modelId="{E9416724-3ACE-4AEA-B530-1E8EC6D8118F}" type="presParOf" srcId="{2D0D440A-19E5-457D-A8DD-5A61E6053639}" destId="{2DE759F4-B9CE-48FC-BA33-D2DD7C13EAEF}" srcOrd="5" destOrd="0" presId="urn:microsoft.com/office/officeart/2005/8/layout/vList5"/>
    <dgm:cxn modelId="{11D924B3-8E46-42B6-A4EB-E69B35773620}" type="presParOf" srcId="{2D0D440A-19E5-457D-A8DD-5A61E6053639}" destId="{A6F12BD9-B618-4A0B-939C-ADFDE2268B3B}" srcOrd="6" destOrd="0" presId="urn:microsoft.com/office/officeart/2005/8/layout/vList5"/>
    <dgm:cxn modelId="{FD67115A-941F-43E5-BE59-82D341401BCF}" type="presParOf" srcId="{A6F12BD9-B618-4A0B-939C-ADFDE2268B3B}" destId="{00006C65-0055-4FBE-BC4D-9964100C6FC6}" srcOrd="0" destOrd="0" presId="urn:microsoft.com/office/officeart/2005/8/layout/vList5"/>
    <dgm:cxn modelId="{988C98F6-42F1-4098-B295-5DFD15978CA2}" type="presParOf" srcId="{A6F12BD9-B618-4A0B-939C-ADFDE2268B3B}" destId="{D5693570-A8A9-410C-84E9-C9C7130C4B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4A4410-2CCE-416A-B52F-6EB113CB8A2A}" type="doc">
      <dgm:prSet loTypeId="urn:microsoft.com/office/officeart/2005/8/layout/h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C0A3464-F2A6-4056-A7E3-D0AC345E6CA0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Yang </a:t>
          </a:r>
          <a:r>
            <a:rPr lang="en-US" dirty="0" err="1" smtClean="0">
              <a:solidFill>
                <a:schemeClr val="bg1"/>
              </a:solidFill>
            </a:rPr>
            <a:t>sudah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ada</a:t>
          </a:r>
          <a:endParaRPr lang="en-US" dirty="0">
            <a:solidFill>
              <a:schemeClr val="bg1"/>
            </a:solidFill>
          </a:endParaRPr>
        </a:p>
      </dgm:t>
    </dgm:pt>
    <dgm:pt modelId="{7CAEBB2C-CEF4-44DA-9876-E8BFA9B0A8C8}" type="parTrans" cxnId="{24713C09-49C4-490D-97D3-36B6366852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9076CCC-DFF7-48C6-8BBF-F57B26B23B9C}" type="sibTrans" cxnId="{24713C09-49C4-490D-97D3-36B6366852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07C412-2AE8-4D5D-9094-95DBC5CA048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Teamwork</a:t>
          </a:r>
          <a:endParaRPr lang="en-US" dirty="0">
            <a:solidFill>
              <a:schemeClr val="tx1"/>
            </a:solidFill>
          </a:endParaRPr>
        </a:p>
      </dgm:t>
    </dgm:pt>
    <dgm:pt modelId="{A0AE064F-D4DF-4607-A101-C1005F9FCC76}" type="parTrans" cxnId="{94F89741-6D21-424D-BA0C-40A1FE27B93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309B368-1E7A-4B87-B1DE-B123AD6A002F}" type="sibTrans" cxnId="{94F89741-6D21-424D-BA0C-40A1FE27B93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5C7B447-A2A8-47E0-8945-4BF7381AD80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Customer Focus</a:t>
          </a:r>
          <a:endParaRPr lang="en-US" dirty="0">
            <a:solidFill>
              <a:schemeClr val="tx1"/>
            </a:solidFill>
          </a:endParaRPr>
        </a:p>
      </dgm:t>
    </dgm:pt>
    <dgm:pt modelId="{D4EC1524-0675-4861-BC29-5F995D955154}" type="parTrans" cxnId="{EDB77245-D5D8-4F4E-A5AB-4B98F8D7BD1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FB9FA56-E50D-4A88-A26B-5EC511B2514A}" type="sibTrans" cxnId="{EDB77245-D5D8-4F4E-A5AB-4B98F8D7BD1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F0BDC3-AF77-4C7C-9C32-1217E6BA3B2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Fair treatment of employees</a:t>
          </a:r>
          <a:endParaRPr lang="en-US" dirty="0">
            <a:solidFill>
              <a:schemeClr val="tx1"/>
            </a:solidFill>
          </a:endParaRPr>
        </a:p>
      </dgm:t>
    </dgm:pt>
    <dgm:pt modelId="{272A47A4-147C-4519-8509-86E18DE70B9E}" type="parTrans" cxnId="{5C3C12C4-EC5C-48A0-9C2C-2DD6457F50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1F02477-5CC8-45BC-B356-F215B1509700}" type="sibTrans" cxnId="{5C3C12C4-EC5C-48A0-9C2C-2DD6457F50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E5AAAB-D544-4F52-A3EB-E1EE8F5EC7C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Initiative &amp; Innovation</a:t>
          </a:r>
          <a:endParaRPr lang="en-US" dirty="0">
            <a:solidFill>
              <a:schemeClr val="tx1"/>
            </a:solidFill>
          </a:endParaRPr>
        </a:p>
      </dgm:t>
    </dgm:pt>
    <dgm:pt modelId="{BAE750ED-51EC-4FA9-B5D2-B57C8FF41475}" type="parTrans" cxnId="{C0FADC70-9889-4C82-9286-578A515B3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7B1E318-867F-476A-9776-8F6F077CBDCA}" type="sibTrans" cxnId="{C0FADC70-9889-4C82-9286-578A515B3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A9E1A0-B283-499E-BB62-8EAFF8B59ED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Minimizing Risk</a:t>
          </a:r>
          <a:endParaRPr lang="en-US" dirty="0">
            <a:solidFill>
              <a:schemeClr val="tx1"/>
            </a:solidFill>
          </a:endParaRPr>
        </a:p>
      </dgm:t>
    </dgm:pt>
    <dgm:pt modelId="{DD593952-0CFB-4718-A3D0-D19696BB672A}" type="parTrans" cxnId="{7A4BDE55-EE3C-4AC7-8540-20B2DE841328}">
      <dgm:prSet/>
      <dgm:spPr/>
      <dgm:t>
        <a:bodyPr/>
        <a:lstStyle/>
        <a:p>
          <a:endParaRPr lang="en-US"/>
        </a:p>
      </dgm:t>
    </dgm:pt>
    <dgm:pt modelId="{C11CD6D1-3CDA-43C0-B4E2-95168412C9D1}" type="sibTrans" cxnId="{7A4BDE55-EE3C-4AC7-8540-20B2DE841328}">
      <dgm:prSet/>
      <dgm:spPr/>
      <dgm:t>
        <a:bodyPr/>
        <a:lstStyle/>
        <a:p>
          <a:endParaRPr lang="en-US"/>
        </a:p>
      </dgm:t>
    </dgm:pt>
    <dgm:pt modelId="{F243365A-B0FF-4A70-81A4-987B21434B4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Respecting the chain of command</a:t>
          </a:r>
          <a:endParaRPr lang="en-US" dirty="0">
            <a:solidFill>
              <a:schemeClr val="tx1"/>
            </a:solidFill>
          </a:endParaRPr>
        </a:p>
      </dgm:t>
    </dgm:pt>
    <dgm:pt modelId="{7CD3E2A9-F0EA-4B69-942D-62AC46B9A60A}" type="parTrans" cxnId="{F7B9FB9C-A12D-482B-969C-075BAE687E6B}">
      <dgm:prSet/>
      <dgm:spPr/>
      <dgm:t>
        <a:bodyPr/>
        <a:lstStyle/>
        <a:p>
          <a:endParaRPr lang="en-US"/>
        </a:p>
      </dgm:t>
    </dgm:pt>
    <dgm:pt modelId="{FC7FB2F0-42F9-4417-A3C3-6A8FBD8766C5}" type="sibTrans" cxnId="{F7B9FB9C-A12D-482B-969C-075BAE687E6B}">
      <dgm:prSet/>
      <dgm:spPr/>
      <dgm:t>
        <a:bodyPr/>
        <a:lstStyle/>
        <a:p>
          <a:endParaRPr lang="en-US"/>
        </a:p>
      </dgm:t>
    </dgm:pt>
    <dgm:pt modelId="{9C600FEA-83C9-42D0-BC61-0B267C762366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Supporting the Boss</a:t>
          </a:r>
          <a:endParaRPr lang="en-US" dirty="0">
            <a:solidFill>
              <a:schemeClr val="tx1"/>
            </a:solidFill>
          </a:endParaRPr>
        </a:p>
      </dgm:t>
    </dgm:pt>
    <dgm:pt modelId="{64F00CED-8A5B-44AC-8881-DBA42A5DBB89}" type="parTrans" cxnId="{5AA54195-E8AC-4CDA-8778-DA923CAB8423}">
      <dgm:prSet/>
      <dgm:spPr/>
      <dgm:t>
        <a:bodyPr/>
        <a:lstStyle/>
        <a:p>
          <a:endParaRPr lang="en-US"/>
        </a:p>
      </dgm:t>
    </dgm:pt>
    <dgm:pt modelId="{73B3CE82-FCF7-45E7-9A74-905EE11B4D69}" type="sibTrans" cxnId="{5AA54195-E8AC-4CDA-8778-DA923CAB8423}">
      <dgm:prSet/>
      <dgm:spPr/>
      <dgm:t>
        <a:bodyPr/>
        <a:lstStyle/>
        <a:p>
          <a:endParaRPr lang="en-US"/>
        </a:p>
      </dgm:t>
    </dgm:pt>
    <dgm:pt modelId="{DC5A650B-E61E-43D6-A9C4-B6640B8C9CA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Making Budget</a:t>
          </a:r>
          <a:endParaRPr lang="en-US" dirty="0">
            <a:solidFill>
              <a:schemeClr val="tx1"/>
            </a:solidFill>
          </a:endParaRPr>
        </a:p>
      </dgm:t>
    </dgm:pt>
    <dgm:pt modelId="{C66C54A5-CE47-49C3-8343-218D4A593340}" type="parTrans" cxnId="{8275BBD5-CE47-4609-9BC1-A4B9CF3ADDEA}">
      <dgm:prSet/>
      <dgm:spPr/>
      <dgm:t>
        <a:bodyPr/>
        <a:lstStyle/>
        <a:p>
          <a:endParaRPr lang="en-US"/>
        </a:p>
      </dgm:t>
    </dgm:pt>
    <dgm:pt modelId="{D5F1BB0E-71EA-4D40-8285-0E7AA7322B8D}" type="sibTrans" cxnId="{8275BBD5-CE47-4609-9BC1-A4B9CF3ADDEA}">
      <dgm:prSet/>
      <dgm:spPr/>
      <dgm:t>
        <a:bodyPr/>
        <a:lstStyle/>
        <a:p>
          <a:endParaRPr lang="en-US"/>
        </a:p>
      </dgm:t>
    </dgm:pt>
    <dgm:pt modelId="{05DD097C-CE28-4707-A04D-5A54352C0FFF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Yang </a:t>
          </a:r>
          <a:r>
            <a:rPr lang="en-US" dirty="0" err="1" smtClean="0">
              <a:solidFill>
                <a:schemeClr val="bg1"/>
              </a:solidFill>
            </a:rPr>
            <a:t>Hendak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ditingkatkan</a:t>
          </a:r>
          <a:endParaRPr lang="en-US" dirty="0">
            <a:solidFill>
              <a:schemeClr val="bg1"/>
            </a:solidFill>
          </a:endParaRPr>
        </a:p>
      </dgm:t>
    </dgm:pt>
    <dgm:pt modelId="{436AFE24-443B-4117-AB4A-A487194A0CFD}" type="parTrans" cxnId="{FEC28B29-25E1-4E18-9AF1-826AB6F63F9F}">
      <dgm:prSet/>
      <dgm:spPr/>
      <dgm:t>
        <a:bodyPr/>
        <a:lstStyle/>
        <a:p>
          <a:endParaRPr lang="en-US"/>
        </a:p>
      </dgm:t>
    </dgm:pt>
    <dgm:pt modelId="{BA204917-36E5-4EF6-9152-852D54B4EC90}" type="sibTrans" cxnId="{FEC28B29-25E1-4E18-9AF1-826AB6F63F9F}">
      <dgm:prSet/>
      <dgm:spPr/>
      <dgm:t>
        <a:bodyPr/>
        <a:lstStyle/>
        <a:p>
          <a:endParaRPr lang="en-US"/>
        </a:p>
      </dgm:t>
    </dgm:pt>
    <dgm:pt modelId="{7398D7EA-5D44-4F38-8E44-70FE17D3476E}" type="pres">
      <dgm:prSet presAssocID="{8E4A4410-2CCE-416A-B52F-6EB113CB8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9CAFE1-3433-4536-A9FA-1AFE44727F96}" type="pres">
      <dgm:prSet presAssocID="{8C0A3464-F2A6-4056-A7E3-D0AC345E6CA0}" presName="composite" presStyleCnt="0"/>
      <dgm:spPr/>
    </dgm:pt>
    <dgm:pt modelId="{162E27D0-9AA5-46D4-9671-5F0D711C867C}" type="pres">
      <dgm:prSet presAssocID="{8C0A3464-F2A6-4056-A7E3-D0AC345E6CA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C8CB0-26B0-48B2-A676-F124D2D57253}" type="pres">
      <dgm:prSet presAssocID="{8C0A3464-F2A6-4056-A7E3-D0AC345E6CA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23B8D-913E-4B9B-90F2-4E3EDE3A175F}" type="pres">
      <dgm:prSet presAssocID="{99076CCC-DFF7-48C6-8BBF-F57B26B23B9C}" presName="space" presStyleCnt="0"/>
      <dgm:spPr/>
    </dgm:pt>
    <dgm:pt modelId="{5C7A7B89-A13C-49BC-B280-0EC9589BDD02}" type="pres">
      <dgm:prSet presAssocID="{05DD097C-CE28-4707-A04D-5A54352C0FFF}" presName="composite" presStyleCnt="0"/>
      <dgm:spPr/>
    </dgm:pt>
    <dgm:pt modelId="{2462F8A6-DB1E-41B4-AE9C-669242A8D837}" type="pres">
      <dgm:prSet presAssocID="{05DD097C-CE28-4707-A04D-5A54352C0FF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C9FA-39BB-4789-AA44-96EF117FE3A0}" type="pres">
      <dgm:prSet presAssocID="{05DD097C-CE28-4707-A04D-5A54352C0FF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A54195-E8AC-4CDA-8778-DA923CAB8423}" srcId="{8C0A3464-F2A6-4056-A7E3-D0AC345E6CA0}" destId="{9C600FEA-83C9-42D0-BC61-0B267C762366}" srcOrd="2" destOrd="0" parTransId="{64F00CED-8A5B-44AC-8881-DBA42A5DBB89}" sibTransId="{73B3CE82-FCF7-45E7-9A74-905EE11B4D69}"/>
    <dgm:cxn modelId="{94F89741-6D21-424D-BA0C-40A1FE27B937}" srcId="{05DD097C-CE28-4707-A04D-5A54352C0FFF}" destId="{8F07C412-2AE8-4D5D-9094-95DBC5CA0489}" srcOrd="0" destOrd="0" parTransId="{A0AE064F-D4DF-4607-A101-C1005F9FCC76}" sibTransId="{9309B368-1E7A-4B87-B1DE-B123AD6A002F}"/>
    <dgm:cxn modelId="{C0FADC70-9889-4C82-9286-578A515B33E1}" srcId="{05DD097C-CE28-4707-A04D-5A54352C0FFF}" destId="{5BE5AAAB-D544-4F52-A3EB-E1EE8F5EC7C3}" srcOrd="3" destOrd="0" parTransId="{BAE750ED-51EC-4FA9-B5D2-B57C8FF41475}" sibTransId="{57B1E318-867F-476A-9776-8F6F077CBDCA}"/>
    <dgm:cxn modelId="{FEC28B29-25E1-4E18-9AF1-826AB6F63F9F}" srcId="{8E4A4410-2CCE-416A-B52F-6EB113CB8A2A}" destId="{05DD097C-CE28-4707-A04D-5A54352C0FFF}" srcOrd="1" destOrd="0" parTransId="{436AFE24-443B-4117-AB4A-A487194A0CFD}" sibTransId="{BA204917-36E5-4EF6-9152-852D54B4EC90}"/>
    <dgm:cxn modelId="{B57CBCD9-782E-4C26-BB45-E978055F7564}" type="presOf" srcId="{8C0A3464-F2A6-4056-A7E3-D0AC345E6CA0}" destId="{162E27D0-9AA5-46D4-9671-5F0D711C867C}" srcOrd="0" destOrd="0" presId="urn:microsoft.com/office/officeart/2005/8/layout/hList1"/>
    <dgm:cxn modelId="{BBDED404-41B3-480D-B067-BE8A35F836B8}" type="presOf" srcId="{DC5A650B-E61E-43D6-A9C4-B6640B8C9CA1}" destId="{62BC8CB0-26B0-48B2-A676-F124D2D57253}" srcOrd="0" destOrd="3" presId="urn:microsoft.com/office/officeart/2005/8/layout/hList1"/>
    <dgm:cxn modelId="{98F43F12-33BB-4353-88D3-FFFEFEDB3F53}" type="presOf" srcId="{F243365A-B0FF-4A70-81A4-987B21434B42}" destId="{62BC8CB0-26B0-48B2-A676-F124D2D57253}" srcOrd="0" destOrd="1" presId="urn:microsoft.com/office/officeart/2005/8/layout/hList1"/>
    <dgm:cxn modelId="{D0CBD368-427A-4149-AE21-B8C0FA6229FA}" type="presOf" srcId="{B2F0BDC3-AF77-4C7C-9C32-1217E6BA3B2E}" destId="{51C2C9FA-39BB-4789-AA44-96EF117FE3A0}" srcOrd="0" destOrd="2" presId="urn:microsoft.com/office/officeart/2005/8/layout/hList1"/>
    <dgm:cxn modelId="{269D6645-85EC-47F3-A679-11DA3798E799}" type="presOf" srcId="{8E4A4410-2CCE-416A-B52F-6EB113CB8A2A}" destId="{7398D7EA-5D44-4F38-8E44-70FE17D3476E}" srcOrd="0" destOrd="0" presId="urn:microsoft.com/office/officeart/2005/8/layout/hList1"/>
    <dgm:cxn modelId="{EDB77245-D5D8-4F4E-A5AB-4B98F8D7BD1D}" srcId="{05DD097C-CE28-4707-A04D-5A54352C0FFF}" destId="{E5C7B447-A2A8-47E0-8945-4BF7381AD805}" srcOrd="1" destOrd="0" parTransId="{D4EC1524-0675-4861-BC29-5F995D955154}" sibTransId="{CFB9FA56-E50D-4A88-A26B-5EC511B2514A}"/>
    <dgm:cxn modelId="{5C3C12C4-EC5C-48A0-9C2C-2DD6457F5066}" srcId="{05DD097C-CE28-4707-A04D-5A54352C0FFF}" destId="{B2F0BDC3-AF77-4C7C-9C32-1217E6BA3B2E}" srcOrd="2" destOrd="0" parTransId="{272A47A4-147C-4519-8509-86E18DE70B9E}" sibTransId="{51F02477-5CC8-45BC-B356-F215B1509700}"/>
    <dgm:cxn modelId="{3F9C511A-1C42-46CD-B05C-1FD8808D89E6}" type="presOf" srcId="{9C600FEA-83C9-42D0-BC61-0B267C762366}" destId="{62BC8CB0-26B0-48B2-A676-F124D2D57253}" srcOrd="0" destOrd="2" presId="urn:microsoft.com/office/officeart/2005/8/layout/hList1"/>
    <dgm:cxn modelId="{24713C09-49C4-490D-97D3-36B636685289}" srcId="{8E4A4410-2CCE-416A-B52F-6EB113CB8A2A}" destId="{8C0A3464-F2A6-4056-A7E3-D0AC345E6CA0}" srcOrd="0" destOrd="0" parTransId="{7CAEBB2C-CEF4-44DA-9876-E8BFA9B0A8C8}" sibTransId="{99076CCC-DFF7-48C6-8BBF-F57B26B23B9C}"/>
    <dgm:cxn modelId="{C1E4FED8-A5E9-43BD-A8AA-F99B4BF06130}" type="presOf" srcId="{8F07C412-2AE8-4D5D-9094-95DBC5CA0489}" destId="{51C2C9FA-39BB-4789-AA44-96EF117FE3A0}" srcOrd="0" destOrd="0" presId="urn:microsoft.com/office/officeart/2005/8/layout/hList1"/>
    <dgm:cxn modelId="{F7B9FB9C-A12D-482B-969C-075BAE687E6B}" srcId="{8C0A3464-F2A6-4056-A7E3-D0AC345E6CA0}" destId="{F243365A-B0FF-4A70-81A4-987B21434B42}" srcOrd="1" destOrd="0" parTransId="{7CD3E2A9-F0EA-4B69-942D-62AC46B9A60A}" sibTransId="{FC7FB2F0-42F9-4417-A3C3-6A8FBD8766C5}"/>
    <dgm:cxn modelId="{D6585A6B-3D34-425D-80FF-A8EA1A957710}" type="presOf" srcId="{05DD097C-CE28-4707-A04D-5A54352C0FFF}" destId="{2462F8A6-DB1E-41B4-AE9C-669242A8D837}" srcOrd="0" destOrd="0" presId="urn:microsoft.com/office/officeart/2005/8/layout/hList1"/>
    <dgm:cxn modelId="{7A4BDE55-EE3C-4AC7-8540-20B2DE841328}" srcId="{8C0A3464-F2A6-4056-A7E3-D0AC345E6CA0}" destId="{C9A9E1A0-B283-499E-BB62-8EAFF8B59ED7}" srcOrd="0" destOrd="0" parTransId="{DD593952-0CFB-4718-A3D0-D19696BB672A}" sibTransId="{C11CD6D1-3CDA-43C0-B4E2-95168412C9D1}"/>
    <dgm:cxn modelId="{4E4C0BD9-70C3-49B1-AD7C-4F551C040867}" type="presOf" srcId="{C9A9E1A0-B283-499E-BB62-8EAFF8B59ED7}" destId="{62BC8CB0-26B0-48B2-A676-F124D2D57253}" srcOrd="0" destOrd="0" presId="urn:microsoft.com/office/officeart/2005/8/layout/hList1"/>
    <dgm:cxn modelId="{AA40A0DB-C58B-4E21-9A41-41FCC43FC66D}" type="presOf" srcId="{E5C7B447-A2A8-47E0-8945-4BF7381AD805}" destId="{51C2C9FA-39BB-4789-AA44-96EF117FE3A0}" srcOrd="0" destOrd="1" presId="urn:microsoft.com/office/officeart/2005/8/layout/hList1"/>
    <dgm:cxn modelId="{8275BBD5-CE47-4609-9BC1-A4B9CF3ADDEA}" srcId="{8C0A3464-F2A6-4056-A7E3-D0AC345E6CA0}" destId="{DC5A650B-E61E-43D6-A9C4-B6640B8C9CA1}" srcOrd="3" destOrd="0" parTransId="{C66C54A5-CE47-49C3-8343-218D4A593340}" sibTransId="{D5F1BB0E-71EA-4D40-8285-0E7AA7322B8D}"/>
    <dgm:cxn modelId="{B50123DB-6D35-423F-A13A-D127487875B3}" type="presOf" srcId="{5BE5AAAB-D544-4F52-A3EB-E1EE8F5EC7C3}" destId="{51C2C9FA-39BB-4789-AA44-96EF117FE3A0}" srcOrd="0" destOrd="3" presId="urn:microsoft.com/office/officeart/2005/8/layout/hList1"/>
    <dgm:cxn modelId="{E1964F7E-F53B-43EC-82DB-3226341A3A27}" type="presParOf" srcId="{7398D7EA-5D44-4F38-8E44-70FE17D3476E}" destId="{979CAFE1-3433-4536-A9FA-1AFE44727F96}" srcOrd="0" destOrd="0" presId="urn:microsoft.com/office/officeart/2005/8/layout/hList1"/>
    <dgm:cxn modelId="{E5414F83-7619-4E0D-8AFF-EB91AD30C7E6}" type="presParOf" srcId="{979CAFE1-3433-4536-A9FA-1AFE44727F96}" destId="{162E27D0-9AA5-46D4-9671-5F0D711C867C}" srcOrd="0" destOrd="0" presId="urn:microsoft.com/office/officeart/2005/8/layout/hList1"/>
    <dgm:cxn modelId="{05731778-41F9-4BAC-AB64-70D74F561832}" type="presParOf" srcId="{979CAFE1-3433-4536-A9FA-1AFE44727F96}" destId="{62BC8CB0-26B0-48B2-A676-F124D2D57253}" srcOrd="1" destOrd="0" presId="urn:microsoft.com/office/officeart/2005/8/layout/hList1"/>
    <dgm:cxn modelId="{9EA92DEF-C9DF-482F-873B-449B799F9647}" type="presParOf" srcId="{7398D7EA-5D44-4F38-8E44-70FE17D3476E}" destId="{8EF23B8D-913E-4B9B-90F2-4E3EDE3A175F}" srcOrd="1" destOrd="0" presId="urn:microsoft.com/office/officeart/2005/8/layout/hList1"/>
    <dgm:cxn modelId="{6ECC2BA5-55C4-45B2-9D8A-FDE07F0083B2}" type="presParOf" srcId="{7398D7EA-5D44-4F38-8E44-70FE17D3476E}" destId="{5C7A7B89-A13C-49BC-B280-0EC9589BDD02}" srcOrd="2" destOrd="0" presId="urn:microsoft.com/office/officeart/2005/8/layout/hList1"/>
    <dgm:cxn modelId="{FD2F0E81-725B-4344-9C0C-3C44032117FC}" type="presParOf" srcId="{5C7A7B89-A13C-49BC-B280-0EC9589BDD02}" destId="{2462F8A6-DB1E-41B4-AE9C-669242A8D837}" srcOrd="0" destOrd="0" presId="urn:microsoft.com/office/officeart/2005/8/layout/hList1"/>
    <dgm:cxn modelId="{0F651CD0-B2CB-47F0-B7CA-F57856A89A72}" type="presParOf" srcId="{5C7A7B89-A13C-49BC-B280-0EC9589BDD02}" destId="{51C2C9FA-39BB-4789-AA44-96EF117FE3A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4A4410-2CCE-416A-B52F-6EB113CB8A2A}" type="doc">
      <dgm:prSet loTypeId="urn:microsoft.com/office/officeart/2005/8/layout/h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C0A3464-F2A6-4056-A7E3-D0AC345E6CA0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Yang </a:t>
          </a:r>
          <a:r>
            <a:rPr lang="en-US" dirty="0" err="1" smtClean="0">
              <a:solidFill>
                <a:schemeClr val="bg1"/>
              </a:solidFill>
            </a:rPr>
            <a:t>sudah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ada</a:t>
          </a:r>
          <a:endParaRPr lang="en-US" dirty="0">
            <a:solidFill>
              <a:schemeClr val="bg1"/>
            </a:solidFill>
          </a:endParaRPr>
        </a:p>
      </dgm:t>
    </dgm:pt>
    <dgm:pt modelId="{7CAEBB2C-CEF4-44DA-9876-E8BFA9B0A8C8}" type="parTrans" cxnId="{24713C09-49C4-490D-97D3-36B6366852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9076CCC-DFF7-48C6-8BBF-F57B26B23B9C}" type="sibTrans" cxnId="{24713C09-49C4-490D-97D3-36B6366852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07C412-2AE8-4D5D-9094-95DBC5CA048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Emotional Energy</a:t>
          </a:r>
          <a:endParaRPr lang="en-US" dirty="0">
            <a:solidFill>
              <a:schemeClr val="tx1"/>
            </a:solidFill>
          </a:endParaRPr>
        </a:p>
      </dgm:t>
    </dgm:pt>
    <dgm:pt modelId="{A0AE064F-D4DF-4607-A101-C1005F9FCC76}" type="parTrans" cxnId="{94F89741-6D21-424D-BA0C-40A1FE27B93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309B368-1E7A-4B87-B1DE-B123AD6A002F}" type="sibTrans" cxnId="{94F89741-6D21-424D-BA0C-40A1FE27B93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5C7B447-A2A8-47E0-8945-4BF7381AD80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Feeling of Ownership</a:t>
          </a:r>
          <a:endParaRPr lang="en-US" dirty="0">
            <a:solidFill>
              <a:schemeClr val="tx1"/>
            </a:solidFill>
          </a:endParaRPr>
        </a:p>
      </dgm:t>
    </dgm:pt>
    <dgm:pt modelId="{D4EC1524-0675-4861-BC29-5F995D955154}" type="parTrans" cxnId="{EDB77245-D5D8-4F4E-A5AB-4B98F8D7BD1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FB9FA56-E50D-4A88-A26B-5EC511B2514A}" type="sibTrans" cxnId="{EDB77245-D5D8-4F4E-A5AB-4B98F8D7BD1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F0BDC3-AF77-4C7C-9C32-1217E6BA3B2E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Selfworth</a:t>
          </a:r>
          <a:endParaRPr lang="en-US" dirty="0">
            <a:solidFill>
              <a:schemeClr val="tx1"/>
            </a:solidFill>
          </a:endParaRPr>
        </a:p>
      </dgm:t>
    </dgm:pt>
    <dgm:pt modelId="{272A47A4-147C-4519-8509-86E18DE70B9E}" type="parTrans" cxnId="{5C3C12C4-EC5C-48A0-9C2C-2DD6457F50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1F02477-5CC8-45BC-B356-F215B1509700}" type="sibTrans" cxnId="{5C3C12C4-EC5C-48A0-9C2C-2DD6457F50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E5AAAB-D544-4F52-A3EB-E1EE8F5EC7C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Feeling of competence</a:t>
          </a:r>
          <a:endParaRPr lang="en-US" dirty="0">
            <a:solidFill>
              <a:schemeClr val="tx1"/>
            </a:solidFill>
          </a:endParaRPr>
        </a:p>
      </dgm:t>
    </dgm:pt>
    <dgm:pt modelId="{BAE750ED-51EC-4FA9-B5D2-B57C8FF41475}" type="parTrans" cxnId="{C0FADC70-9889-4C82-9286-578A515B3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7B1E318-867F-476A-9776-8F6F077CBDCA}" type="sibTrans" cxnId="{C0FADC70-9889-4C82-9286-578A515B3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A9E1A0-B283-499E-BB62-8EAFF8B59ED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Resources</a:t>
          </a:r>
          <a:endParaRPr lang="en-US" dirty="0">
            <a:solidFill>
              <a:schemeClr val="tx1"/>
            </a:solidFill>
          </a:endParaRPr>
        </a:p>
      </dgm:t>
    </dgm:pt>
    <dgm:pt modelId="{DD593952-0CFB-4718-A3D0-D19696BB672A}" type="parTrans" cxnId="{7A4BDE55-EE3C-4AC7-8540-20B2DE841328}">
      <dgm:prSet/>
      <dgm:spPr/>
      <dgm:t>
        <a:bodyPr/>
        <a:lstStyle/>
        <a:p>
          <a:endParaRPr lang="en-US"/>
        </a:p>
      </dgm:t>
    </dgm:pt>
    <dgm:pt modelId="{C11CD6D1-3CDA-43C0-B4E2-95168412C9D1}" type="sibTrans" cxnId="{7A4BDE55-EE3C-4AC7-8540-20B2DE841328}">
      <dgm:prSet/>
      <dgm:spPr/>
      <dgm:t>
        <a:bodyPr/>
        <a:lstStyle/>
        <a:p>
          <a:endParaRPr lang="en-US"/>
        </a:p>
      </dgm:t>
    </dgm:pt>
    <dgm:pt modelId="{F243365A-B0FF-4A70-81A4-987B21434B4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Technology</a:t>
          </a:r>
          <a:endParaRPr lang="en-US" dirty="0">
            <a:solidFill>
              <a:schemeClr val="tx1"/>
            </a:solidFill>
          </a:endParaRPr>
        </a:p>
      </dgm:t>
    </dgm:pt>
    <dgm:pt modelId="{7CD3E2A9-F0EA-4B69-942D-62AC46B9A60A}" type="parTrans" cxnId="{F7B9FB9C-A12D-482B-969C-075BAE687E6B}">
      <dgm:prSet/>
      <dgm:spPr/>
      <dgm:t>
        <a:bodyPr/>
        <a:lstStyle/>
        <a:p>
          <a:endParaRPr lang="en-US"/>
        </a:p>
      </dgm:t>
    </dgm:pt>
    <dgm:pt modelId="{FC7FB2F0-42F9-4417-A3C3-6A8FBD8766C5}" type="sibTrans" cxnId="{F7B9FB9C-A12D-482B-969C-075BAE687E6B}">
      <dgm:prSet/>
      <dgm:spPr/>
      <dgm:t>
        <a:bodyPr/>
        <a:lstStyle/>
        <a:p>
          <a:endParaRPr lang="en-US"/>
        </a:p>
      </dgm:t>
    </dgm:pt>
    <dgm:pt modelId="{9C600FEA-83C9-42D0-BC61-0B267C762366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System &amp; Procedure</a:t>
          </a:r>
          <a:endParaRPr lang="en-US" dirty="0">
            <a:solidFill>
              <a:schemeClr val="tx1"/>
            </a:solidFill>
          </a:endParaRPr>
        </a:p>
      </dgm:t>
    </dgm:pt>
    <dgm:pt modelId="{64F00CED-8A5B-44AC-8881-DBA42A5DBB89}" type="parTrans" cxnId="{5AA54195-E8AC-4CDA-8778-DA923CAB8423}">
      <dgm:prSet/>
      <dgm:spPr/>
      <dgm:t>
        <a:bodyPr/>
        <a:lstStyle/>
        <a:p>
          <a:endParaRPr lang="en-US"/>
        </a:p>
      </dgm:t>
    </dgm:pt>
    <dgm:pt modelId="{73B3CE82-FCF7-45E7-9A74-905EE11B4D69}" type="sibTrans" cxnId="{5AA54195-E8AC-4CDA-8778-DA923CAB8423}">
      <dgm:prSet/>
      <dgm:spPr/>
      <dgm:t>
        <a:bodyPr/>
        <a:lstStyle/>
        <a:p>
          <a:endParaRPr lang="en-US"/>
        </a:p>
      </dgm:t>
    </dgm:pt>
    <dgm:pt modelId="{DC5A650B-E61E-43D6-A9C4-B6640B8C9CA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Business Strategy</a:t>
          </a:r>
          <a:endParaRPr lang="en-US" dirty="0">
            <a:solidFill>
              <a:schemeClr val="tx1"/>
            </a:solidFill>
          </a:endParaRPr>
        </a:p>
      </dgm:t>
    </dgm:pt>
    <dgm:pt modelId="{C66C54A5-CE47-49C3-8343-218D4A593340}" type="parTrans" cxnId="{8275BBD5-CE47-4609-9BC1-A4B9CF3ADDEA}">
      <dgm:prSet/>
      <dgm:spPr/>
      <dgm:t>
        <a:bodyPr/>
        <a:lstStyle/>
        <a:p>
          <a:endParaRPr lang="en-US"/>
        </a:p>
      </dgm:t>
    </dgm:pt>
    <dgm:pt modelId="{D5F1BB0E-71EA-4D40-8285-0E7AA7322B8D}" type="sibTrans" cxnId="{8275BBD5-CE47-4609-9BC1-A4B9CF3ADDEA}">
      <dgm:prSet/>
      <dgm:spPr/>
      <dgm:t>
        <a:bodyPr/>
        <a:lstStyle/>
        <a:p>
          <a:endParaRPr lang="en-US"/>
        </a:p>
      </dgm:t>
    </dgm:pt>
    <dgm:pt modelId="{05DD097C-CE28-4707-A04D-5A54352C0FFF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Yang </a:t>
          </a:r>
          <a:r>
            <a:rPr lang="en-US" dirty="0" err="1" smtClean="0">
              <a:solidFill>
                <a:schemeClr val="bg1"/>
              </a:solidFill>
            </a:rPr>
            <a:t>Hendak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ditingkatkan</a:t>
          </a:r>
          <a:endParaRPr lang="en-US" dirty="0">
            <a:solidFill>
              <a:schemeClr val="bg1"/>
            </a:solidFill>
          </a:endParaRPr>
        </a:p>
      </dgm:t>
    </dgm:pt>
    <dgm:pt modelId="{436AFE24-443B-4117-AB4A-A487194A0CFD}" type="parTrans" cxnId="{FEC28B29-25E1-4E18-9AF1-826AB6F63F9F}">
      <dgm:prSet/>
      <dgm:spPr/>
      <dgm:t>
        <a:bodyPr/>
        <a:lstStyle/>
        <a:p>
          <a:endParaRPr lang="en-US"/>
        </a:p>
      </dgm:t>
    </dgm:pt>
    <dgm:pt modelId="{BA204917-36E5-4EF6-9152-852D54B4EC90}" type="sibTrans" cxnId="{FEC28B29-25E1-4E18-9AF1-826AB6F63F9F}">
      <dgm:prSet/>
      <dgm:spPr/>
      <dgm:t>
        <a:bodyPr/>
        <a:lstStyle/>
        <a:p>
          <a:endParaRPr lang="en-US"/>
        </a:p>
      </dgm:t>
    </dgm:pt>
    <dgm:pt modelId="{7398D7EA-5D44-4F38-8E44-70FE17D3476E}" type="pres">
      <dgm:prSet presAssocID="{8E4A4410-2CCE-416A-B52F-6EB113CB8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9CAFE1-3433-4536-A9FA-1AFE44727F96}" type="pres">
      <dgm:prSet presAssocID="{8C0A3464-F2A6-4056-A7E3-D0AC345E6CA0}" presName="composite" presStyleCnt="0"/>
      <dgm:spPr/>
    </dgm:pt>
    <dgm:pt modelId="{162E27D0-9AA5-46D4-9671-5F0D711C867C}" type="pres">
      <dgm:prSet presAssocID="{8C0A3464-F2A6-4056-A7E3-D0AC345E6CA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C8CB0-26B0-48B2-A676-F124D2D57253}" type="pres">
      <dgm:prSet presAssocID="{8C0A3464-F2A6-4056-A7E3-D0AC345E6CA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23B8D-913E-4B9B-90F2-4E3EDE3A175F}" type="pres">
      <dgm:prSet presAssocID="{99076CCC-DFF7-48C6-8BBF-F57B26B23B9C}" presName="space" presStyleCnt="0"/>
      <dgm:spPr/>
    </dgm:pt>
    <dgm:pt modelId="{5C7A7B89-A13C-49BC-B280-0EC9589BDD02}" type="pres">
      <dgm:prSet presAssocID="{05DD097C-CE28-4707-A04D-5A54352C0FFF}" presName="composite" presStyleCnt="0"/>
      <dgm:spPr/>
    </dgm:pt>
    <dgm:pt modelId="{2462F8A6-DB1E-41B4-AE9C-669242A8D837}" type="pres">
      <dgm:prSet presAssocID="{05DD097C-CE28-4707-A04D-5A54352C0FF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C9FA-39BB-4789-AA44-96EF117FE3A0}" type="pres">
      <dgm:prSet presAssocID="{05DD097C-CE28-4707-A04D-5A54352C0FF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EF0E9F-AA5A-4F8E-8746-1930BB696C81}" type="presOf" srcId="{B2F0BDC3-AF77-4C7C-9C32-1217E6BA3B2E}" destId="{51C2C9FA-39BB-4789-AA44-96EF117FE3A0}" srcOrd="0" destOrd="2" presId="urn:microsoft.com/office/officeart/2005/8/layout/hList1"/>
    <dgm:cxn modelId="{94F89741-6D21-424D-BA0C-40A1FE27B937}" srcId="{05DD097C-CE28-4707-A04D-5A54352C0FFF}" destId="{8F07C412-2AE8-4D5D-9094-95DBC5CA0489}" srcOrd="0" destOrd="0" parTransId="{A0AE064F-D4DF-4607-A101-C1005F9FCC76}" sibTransId="{9309B368-1E7A-4B87-B1DE-B123AD6A002F}"/>
    <dgm:cxn modelId="{5AA54195-E8AC-4CDA-8778-DA923CAB8423}" srcId="{8C0A3464-F2A6-4056-A7E3-D0AC345E6CA0}" destId="{9C600FEA-83C9-42D0-BC61-0B267C762366}" srcOrd="2" destOrd="0" parTransId="{64F00CED-8A5B-44AC-8881-DBA42A5DBB89}" sibTransId="{73B3CE82-FCF7-45E7-9A74-905EE11B4D69}"/>
    <dgm:cxn modelId="{0EAA0D73-CCEE-4CD2-8720-F8CCB04C3A96}" type="presOf" srcId="{E5C7B447-A2A8-47E0-8945-4BF7381AD805}" destId="{51C2C9FA-39BB-4789-AA44-96EF117FE3A0}" srcOrd="0" destOrd="1" presId="urn:microsoft.com/office/officeart/2005/8/layout/hList1"/>
    <dgm:cxn modelId="{C0FADC70-9889-4C82-9286-578A515B33E1}" srcId="{05DD097C-CE28-4707-A04D-5A54352C0FFF}" destId="{5BE5AAAB-D544-4F52-A3EB-E1EE8F5EC7C3}" srcOrd="3" destOrd="0" parTransId="{BAE750ED-51EC-4FA9-B5D2-B57C8FF41475}" sibTransId="{57B1E318-867F-476A-9776-8F6F077CBDCA}"/>
    <dgm:cxn modelId="{FEC28B29-25E1-4E18-9AF1-826AB6F63F9F}" srcId="{8E4A4410-2CCE-416A-B52F-6EB113CB8A2A}" destId="{05DD097C-CE28-4707-A04D-5A54352C0FFF}" srcOrd="1" destOrd="0" parTransId="{436AFE24-443B-4117-AB4A-A487194A0CFD}" sibTransId="{BA204917-36E5-4EF6-9152-852D54B4EC90}"/>
    <dgm:cxn modelId="{AA7D08A6-7CE9-4AD0-9D1A-697EB815B12F}" type="presOf" srcId="{F243365A-B0FF-4A70-81A4-987B21434B42}" destId="{62BC8CB0-26B0-48B2-A676-F124D2D57253}" srcOrd="0" destOrd="1" presId="urn:microsoft.com/office/officeart/2005/8/layout/hList1"/>
    <dgm:cxn modelId="{5075E1F0-1B80-427E-B34A-59DA0B1B7011}" type="presOf" srcId="{05DD097C-CE28-4707-A04D-5A54352C0FFF}" destId="{2462F8A6-DB1E-41B4-AE9C-669242A8D837}" srcOrd="0" destOrd="0" presId="urn:microsoft.com/office/officeart/2005/8/layout/hList1"/>
    <dgm:cxn modelId="{EDB77245-D5D8-4F4E-A5AB-4B98F8D7BD1D}" srcId="{05DD097C-CE28-4707-A04D-5A54352C0FFF}" destId="{E5C7B447-A2A8-47E0-8945-4BF7381AD805}" srcOrd="1" destOrd="0" parTransId="{D4EC1524-0675-4861-BC29-5F995D955154}" sibTransId="{CFB9FA56-E50D-4A88-A26B-5EC511B2514A}"/>
    <dgm:cxn modelId="{3E9E275D-394D-4161-9685-44996AAB97F9}" type="presOf" srcId="{8C0A3464-F2A6-4056-A7E3-D0AC345E6CA0}" destId="{162E27D0-9AA5-46D4-9671-5F0D711C867C}" srcOrd="0" destOrd="0" presId="urn:microsoft.com/office/officeart/2005/8/layout/hList1"/>
    <dgm:cxn modelId="{5C3C12C4-EC5C-48A0-9C2C-2DD6457F5066}" srcId="{05DD097C-CE28-4707-A04D-5A54352C0FFF}" destId="{B2F0BDC3-AF77-4C7C-9C32-1217E6BA3B2E}" srcOrd="2" destOrd="0" parTransId="{272A47A4-147C-4519-8509-86E18DE70B9E}" sibTransId="{51F02477-5CC8-45BC-B356-F215B1509700}"/>
    <dgm:cxn modelId="{DA84B3C5-9E9B-4895-A80E-1A37673A4339}" type="presOf" srcId="{C9A9E1A0-B283-499E-BB62-8EAFF8B59ED7}" destId="{62BC8CB0-26B0-48B2-A676-F124D2D57253}" srcOrd="0" destOrd="0" presId="urn:microsoft.com/office/officeart/2005/8/layout/hList1"/>
    <dgm:cxn modelId="{24713C09-49C4-490D-97D3-36B636685289}" srcId="{8E4A4410-2CCE-416A-B52F-6EB113CB8A2A}" destId="{8C0A3464-F2A6-4056-A7E3-D0AC345E6CA0}" srcOrd="0" destOrd="0" parTransId="{7CAEBB2C-CEF4-44DA-9876-E8BFA9B0A8C8}" sibTransId="{99076CCC-DFF7-48C6-8BBF-F57B26B23B9C}"/>
    <dgm:cxn modelId="{756A58C9-0831-4044-B956-F603ED4C31DA}" type="presOf" srcId="{5BE5AAAB-D544-4F52-A3EB-E1EE8F5EC7C3}" destId="{51C2C9FA-39BB-4789-AA44-96EF117FE3A0}" srcOrd="0" destOrd="3" presId="urn:microsoft.com/office/officeart/2005/8/layout/hList1"/>
    <dgm:cxn modelId="{F7B9FB9C-A12D-482B-969C-075BAE687E6B}" srcId="{8C0A3464-F2A6-4056-A7E3-D0AC345E6CA0}" destId="{F243365A-B0FF-4A70-81A4-987B21434B42}" srcOrd="1" destOrd="0" parTransId="{7CD3E2A9-F0EA-4B69-942D-62AC46B9A60A}" sibTransId="{FC7FB2F0-42F9-4417-A3C3-6A8FBD8766C5}"/>
    <dgm:cxn modelId="{7A4BDE55-EE3C-4AC7-8540-20B2DE841328}" srcId="{8C0A3464-F2A6-4056-A7E3-D0AC345E6CA0}" destId="{C9A9E1A0-B283-499E-BB62-8EAFF8B59ED7}" srcOrd="0" destOrd="0" parTransId="{DD593952-0CFB-4718-A3D0-D19696BB672A}" sibTransId="{C11CD6D1-3CDA-43C0-B4E2-95168412C9D1}"/>
    <dgm:cxn modelId="{442E8384-2C02-4AB9-BBE4-2E44A624122D}" type="presOf" srcId="{9C600FEA-83C9-42D0-BC61-0B267C762366}" destId="{62BC8CB0-26B0-48B2-A676-F124D2D57253}" srcOrd="0" destOrd="2" presId="urn:microsoft.com/office/officeart/2005/8/layout/hList1"/>
    <dgm:cxn modelId="{F2069B2A-698E-4F86-ADBD-EB19E0984BE3}" type="presOf" srcId="{8E4A4410-2CCE-416A-B52F-6EB113CB8A2A}" destId="{7398D7EA-5D44-4F38-8E44-70FE17D3476E}" srcOrd="0" destOrd="0" presId="urn:microsoft.com/office/officeart/2005/8/layout/hList1"/>
    <dgm:cxn modelId="{8275BBD5-CE47-4609-9BC1-A4B9CF3ADDEA}" srcId="{8C0A3464-F2A6-4056-A7E3-D0AC345E6CA0}" destId="{DC5A650B-E61E-43D6-A9C4-B6640B8C9CA1}" srcOrd="3" destOrd="0" parTransId="{C66C54A5-CE47-49C3-8343-218D4A593340}" sibTransId="{D5F1BB0E-71EA-4D40-8285-0E7AA7322B8D}"/>
    <dgm:cxn modelId="{247AAC10-38ED-48B4-9C06-B81B14EE18BB}" type="presOf" srcId="{DC5A650B-E61E-43D6-A9C4-B6640B8C9CA1}" destId="{62BC8CB0-26B0-48B2-A676-F124D2D57253}" srcOrd="0" destOrd="3" presId="urn:microsoft.com/office/officeart/2005/8/layout/hList1"/>
    <dgm:cxn modelId="{15272142-6E9E-40DC-9BC9-9C5476C32860}" type="presOf" srcId="{8F07C412-2AE8-4D5D-9094-95DBC5CA0489}" destId="{51C2C9FA-39BB-4789-AA44-96EF117FE3A0}" srcOrd="0" destOrd="0" presId="urn:microsoft.com/office/officeart/2005/8/layout/hList1"/>
    <dgm:cxn modelId="{49132E00-CA79-4F5F-8494-64091580D9C8}" type="presParOf" srcId="{7398D7EA-5D44-4F38-8E44-70FE17D3476E}" destId="{979CAFE1-3433-4536-A9FA-1AFE44727F96}" srcOrd="0" destOrd="0" presId="urn:microsoft.com/office/officeart/2005/8/layout/hList1"/>
    <dgm:cxn modelId="{5D588DF4-2686-4E03-8298-10F6F604D177}" type="presParOf" srcId="{979CAFE1-3433-4536-A9FA-1AFE44727F96}" destId="{162E27D0-9AA5-46D4-9671-5F0D711C867C}" srcOrd="0" destOrd="0" presId="urn:microsoft.com/office/officeart/2005/8/layout/hList1"/>
    <dgm:cxn modelId="{5352EA2F-F6B9-4A52-B059-ECCFA0702071}" type="presParOf" srcId="{979CAFE1-3433-4536-A9FA-1AFE44727F96}" destId="{62BC8CB0-26B0-48B2-A676-F124D2D57253}" srcOrd="1" destOrd="0" presId="urn:microsoft.com/office/officeart/2005/8/layout/hList1"/>
    <dgm:cxn modelId="{04C7F1FE-26AE-47AA-B2C4-4DEA9FEDD82D}" type="presParOf" srcId="{7398D7EA-5D44-4F38-8E44-70FE17D3476E}" destId="{8EF23B8D-913E-4B9B-90F2-4E3EDE3A175F}" srcOrd="1" destOrd="0" presId="urn:microsoft.com/office/officeart/2005/8/layout/hList1"/>
    <dgm:cxn modelId="{79BC980E-13CA-40AA-AFF5-D8677CECAE86}" type="presParOf" srcId="{7398D7EA-5D44-4F38-8E44-70FE17D3476E}" destId="{5C7A7B89-A13C-49BC-B280-0EC9589BDD02}" srcOrd="2" destOrd="0" presId="urn:microsoft.com/office/officeart/2005/8/layout/hList1"/>
    <dgm:cxn modelId="{C5DDA771-8E8A-4DA4-BEEE-8659A3EFD098}" type="presParOf" srcId="{5C7A7B89-A13C-49BC-B280-0EC9589BDD02}" destId="{2462F8A6-DB1E-41B4-AE9C-669242A8D837}" srcOrd="0" destOrd="0" presId="urn:microsoft.com/office/officeart/2005/8/layout/hList1"/>
    <dgm:cxn modelId="{D5B0E47B-4779-42F1-92AA-55202C861DB3}" type="presParOf" srcId="{5C7A7B89-A13C-49BC-B280-0EC9589BDD02}" destId="{51C2C9FA-39BB-4789-AA44-96EF117FE3A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5DAFCA-80EB-45FF-BEE8-B9E6D402BAD1}" type="doc">
      <dgm:prSet loTypeId="urn:microsoft.com/office/officeart/2005/8/layout/vList4#1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385B5F-978B-4E77-A8C9-DCBD709484DE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Mengharap atasan lupa menagih tugas</a:t>
          </a:r>
          <a:endParaRPr lang="en-US" dirty="0">
            <a:solidFill>
              <a:schemeClr val="tx1"/>
            </a:solidFill>
          </a:endParaRPr>
        </a:p>
      </dgm:t>
    </dgm:pt>
    <dgm:pt modelId="{B54E78F6-12F3-46B7-8BB0-5C5B2FC691C2}" type="par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82C3BA-2F8F-41B5-A4AE-1FD50FFB029E}" type="sib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AE489C9-B6BE-4327-B11E-00A729AB0DF7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Sering cuti sakit</a:t>
          </a:r>
          <a:endParaRPr lang="en-US" dirty="0">
            <a:solidFill>
              <a:schemeClr val="tx1"/>
            </a:solidFill>
          </a:endParaRPr>
        </a:p>
      </dgm:t>
    </dgm:pt>
    <dgm:pt modelId="{B8203CA9-8089-4B3B-BB37-991B292E0FCA}" type="par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316057-B3EE-4A6C-A494-5F1AC9456010}" type="sib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F5B1EA-40F9-45C1-AEFA-954881D5A2B6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Siap dengan kambing hitam</a:t>
          </a:r>
          <a:endParaRPr lang="en-US" dirty="0">
            <a:solidFill>
              <a:schemeClr val="tx1"/>
            </a:solidFill>
          </a:endParaRPr>
        </a:p>
      </dgm:t>
    </dgm:pt>
    <dgm:pt modelId="{15B95B5D-5016-40C2-A782-F4991344233E}" type="par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3BCAF78-179F-452A-95F4-33C17BA35F13}" type="sib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DCD60B-5B1C-4070-B475-24A18FFE7137}">
      <dgm:prSet phldrT="[Text]"/>
      <dgm:spPr/>
      <dgm:t>
        <a:bodyPr/>
        <a:lstStyle/>
        <a:p>
          <a:r>
            <a:rPr lang="en-US" smtClean="0">
              <a:solidFill>
                <a:schemeClr val="bg1"/>
              </a:solidFill>
            </a:rPr>
            <a:t>Suka Ngerumpi</a:t>
          </a:r>
          <a:endParaRPr lang="en-US" dirty="0">
            <a:solidFill>
              <a:schemeClr val="bg1"/>
            </a:solidFill>
          </a:endParaRPr>
        </a:p>
      </dgm:t>
    </dgm:pt>
    <dgm:pt modelId="{30E02B59-50DD-4BC8-993A-9AC54EA77AEC}" type="par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3A0E6D-7FCF-4603-A72C-FD6DC2FB8650}" type="sib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D8882E6-CB13-49DE-BCCF-FDF08E3F0BA4}">
      <dgm:prSet phldrT="[Text]"/>
      <dgm:spPr/>
      <dgm:t>
        <a:bodyPr/>
        <a:lstStyle/>
        <a:p>
          <a:r>
            <a:rPr lang="en-US" smtClean="0">
              <a:solidFill>
                <a:schemeClr val="bg1"/>
              </a:solidFill>
            </a:rPr>
            <a:t>Suka Mencari – cari kelemahan peraturan</a:t>
          </a:r>
          <a:endParaRPr lang="en-US" dirty="0">
            <a:solidFill>
              <a:schemeClr val="bg1"/>
            </a:solidFill>
          </a:endParaRPr>
        </a:p>
      </dgm:t>
    </dgm:pt>
    <dgm:pt modelId="{B08EC1EF-5388-47B1-B8E2-1F389BB28512}" type="par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0334416-2D66-44D1-ABAB-953859A419F1}" type="sib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E1D52C-E0C7-4F67-8F4E-A25676949C95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Suka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menuntut</a:t>
          </a:r>
          <a:r>
            <a:rPr lang="en-US" dirty="0" smtClean="0">
              <a:solidFill>
                <a:schemeClr val="bg1"/>
              </a:solidFill>
            </a:rPr>
            <a:t>, </a:t>
          </a:r>
          <a:r>
            <a:rPr lang="en-US" dirty="0" err="1" smtClean="0">
              <a:solidFill>
                <a:schemeClr val="bg1"/>
              </a:solidFill>
            </a:rPr>
            <a:t>tidak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memiliki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budaya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berterima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kasih</a:t>
          </a:r>
          <a:endParaRPr lang="en-US" dirty="0">
            <a:solidFill>
              <a:schemeClr val="bg1"/>
            </a:solidFill>
          </a:endParaRPr>
        </a:p>
      </dgm:t>
    </dgm:pt>
    <dgm:pt modelId="{C570A3E7-90D3-4D37-B662-C71DC8CB14D3}" type="parTrans" cxnId="{5F416E2B-AD77-40B8-BF50-0316CB867B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096A968-C359-4D80-BE52-29FE236B127F}" type="sibTrans" cxnId="{5F416E2B-AD77-40B8-BF50-0316CB867B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049432-BEF7-49C2-8674-9CC99B34C14D}" type="pres">
      <dgm:prSet presAssocID="{7C5DAFCA-80EB-45FF-BEE8-B9E6D402BAD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5A0011-36D0-45E0-86C3-085D9C5D8A07}" type="pres">
      <dgm:prSet presAssocID="{3F385B5F-978B-4E77-A8C9-DCBD709484DE}" presName="comp" presStyleCnt="0"/>
      <dgm:spPr/>
    </dgm:pt>
    <dgm:pt modelId="{980AD9A5-2AC6-4BDB-8EB8-5CDF98B88FAB}" type="pres">
      <dgm:prSet presAssocID="{3F385B5F-978B-4E77-A8C9-DCBD709484DE}" presName="box" presStyleLbl="node1" presStyleIdx="0" presStyleCnt="6"/>
      <dgm:spPr/>
      <dgm:t>
        <a:bodyPr/>
        <a:lstStyle/>
        <a:p>
          <a:endParaRPr lang="en-US"/>
        </a:p>
      </dgm:t>
    </dgm:pt>
    <dgm:pt modelId="{D1F09CAD-9C21-4588-AE0F-275932B2D223}" type="pres">
      <dgm:prSet presAssocID="{3F385B5F-978B-4E77-A8C9-DCBD709484DE}" presName="img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277DDE6-176D-41D7-BF8A-446F972BD17E}" type="pres">
      <dgm:prSet presAssocID="{3F385B5F-978B-4E77-A8C9-DCBD709484DE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33F9B9-7DC9-450A-A59A-F156B0650494}" type="pres">
      <dgm:prSet presAssocID="{4682C3BA-2F8F-41B5-A4AE-1FD50FFB029E}" presName="spacer" presStyleCnt="0"/>
      <dgm:spPr/>
    </dgm:pt>
    <dgm:pt modelId="{5FA09851-52C8-4372-B211-C5E7C1E6A7F4}" type="pres">
      <dgm:prSet presAssocID="{8AE489C9-B6BE-4327-B11E-00A729AB0DF7}" presName="comp" presStyleCnt="0"/>
      <dgm:spPr/>
    </dgm:pt>
    <dgm:pt modelId="{4CD2EC71-DDBA-4829-86E5-6B6264E4BE7A}" type="pres">
      <dgm:prSet presAssocID="{8AE489C9-B6BE-4327-B11E-00A729AB0DF7}" presName="box" presStyleLbl="node1" presStyleIdx="1" presStyleCnt="6"/>
      <dgm:spPr/>
      <dgm:t>
        <a:bodyPr/>
        <a:lstStyle/>
        <a:p>
          <a:endParaRPr lang="en-US"/>
        </a:p>
      </dgm:t>
    </dgm:pt>
    <dgm:pt modelId="{C41A97CA-97BC-470D-A1FF-A80E4A93B822}" type="pres">
      <dgm:prSet presAssocID="{8AE489C9-B6BE-4327-B11E-00A729AB0DF7}" presName="img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8EEDF6D-9075-47F2-BBD6-A70DCB4019F2}" type="pres">
      <dgm:prSet presAssocID="{8AE489C9-B6BE-4327-B11E-00A729AB0DF7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974BA-74A7-4DF3-891A-5873DEAF8745}" type="pres">
      <dgm:prSet presAssocID="{9A316057-B3EE-4A6C-A494-5F1AC9456010}" presName="spacer" presStyleCnt="0"/>
      <dgm:spPr/>
    </dgm:pt>
    <dgm:pt modelId="{D523D1BD-FADD-47C6-BDDC-A49C2F65DCD3}" type="pres">
      <dgm:prSet presAssocID="{38F5B1EA-40F9-45C1-AEFA-954881D5A2B6}" presName="comp" presStyleCnt="0"/>
      <dgm:spPr/>
    </dgm:pt>
    <dgm:pt modelId="{F68372D1-24BB-44C8-AA8D-861A7DF5DAF2}" type="pres">
      <dgm:prSet presAssocID="{38F5B1EA-40F9-45C1-AEFA-954881D5A2B6}" presName="box" presStyleLbl="node1" presStyleIdx="2" presStyleCnt="6"/>
      <dgm:spPr/>
      <dgm:t>
        <a:bodyPr/>
        <a:lstStyle/>
        <a:p>
          <a:endParaRPr lang="en-US"/>
        </a:p>
      </dgm:t>
    </dgm:pt>
    <dgm:pt modelId="{8B69596E-ACEE-4238-AB59-599D2001EE72}" type="pres">
      <dgm:prSet presAssocID="{38F5B1EA-40F9-45C1-AEFA-954881D5A2B6}" presName="img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0D01B29-73FD-45B8-9E0C-5DFD7528A71D}" type="pres">
      <dgm:prSet presAssocID="{38F5B1EA-40F9-45C1-AEFA-954881D5A2B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EF8A9-CDF4-48EE-A9B0-9886F632D47A}" type="pres">
      <dgm:prSet presAssocID="{63BCAF78-179F-452A-95F4-33C17BA35F13}" presName="spacer" presStyleCnt="0"/>
      <dgm:spPr/>
    </dgm:pt>
    <dgm:pt modelId="{B11AAC97-EDCD-4A2A-B8AC-B1D88211B8C5}" type="pres">
      <dgm:prSet presAssocID="{82DCD60B-5B1C-4070-B475-24A18FFE7137}" presName="comp" presStyleCnt="0"/>
      <dgm:spPr/>
    </dgm:pt>
    <dgm:pt modelId="{FA162B1E-29E4-4787-9029-E3EB458B3D95}" type="pres">
      <dgm:prSet presAssocID="{82DCD60B-5B1C-4070-B475-24A18FFE7137}" presName="box" presStyleLbl="node1" presStyleIdx="3" presStyleCnt="6"/>
      <dgm:spPr/>
      <dgm:t>
        <a:bodyPr/>
        <a:lstStyle/>
        <a:p>
          <a:endParaRPr lang="en-US"/>
        </a:p>
      </dgm:t>
    </dgm:pt>
    <dgm:pt modelId="{D5633377-FA43-4DA2-BEAA-904F0A027022}" type="pres">
      <dgm:prSet presAssocID="{82DCD60B-5B1C-4070-B475-24A18FFE7137}" presName="img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CEFD5C41-9BD4-43DD-8720-9C0FC1FB6250}" type="pres">
      <dgm:prSet presAssocID="{82DCD60B-5B1C-4070-B475-24A18FFE7137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5B0ED-D3C1-4494-B5AD-72C7A84180DC}" type="pres">
      <dgm:prSet presAssocID="{123A0E6D-7FCF-4603-A72C-FD6DC2FB8650}" presName="spacer" presStyleCnt="0"/>
      <dgm:spPr/>
    </dgm:pt>
    <dgm:pt modelId="{FC8DCF00-79D7-490C-BF1F-2499D7085A3B}" type="pres">
      <dgm:prSet presAssocID="{2D8882E6-CB13-49DE-BCCF-FDF08E3F0BA4}" presName="comp" presStyleCnt="0"/>
      <dgm:spPr/>
    </dgm:pt>
    <dgm:pt modelId="{78829E53-72EA-4386-A91C-31F23B5D7DA1}" type="pres">
      <dgm:prSet presAssocID="{2D8882E6-CB13-49DE-BCCF-FDF08E3F0BA4}" presName="box" presStyleLbl="node1" presStyleIdx="4" presStyleCnt="6"/>
      <dgm:spPr/>
      <dgm:t>
        <a:bodyPr/>
        <a:lstStyle/>
        <a:p>
          <a:endParaRPr lang="en-US"/>
        </a:p>
      </dgm:t>
    </dgm:pt>
    <dgm:pt modelId="{ECB574A3-B4DD-4B86-9384-AF9841A8A668}" type="pres">
      <dgm:prSet presAssocID="{2D8882E6-CB13-49DE-BCCF-FDF08E3F0BA4}" presName="img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1A56CA0-9092-4A53-816D-2FCCDDE9C166}" type="pres">
      <dgm:prSet presAssocID="{2D8882E6-CB13-49DE-BCCF-FDF08E3F0BA4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9B46CD-D7D4-48FC-91EA-BF7C2CCD44FF}" type="pres">
      <dgm:prSet presAssocID="{40334416-2D66-44D1-ABAB-953859A419F1}" presName="spacer" presStyleCnt="0"/>
      <dgm:spPr/>
    </dgm:pt>
    <dgm:pt modelId="{D598ACD6-57DD-4AAD-B04B-1FA8CD2E504F}" type="pres">
      <dgm:prSet presAssocID="{B4E1D52C-E0C7-4F67-8F4E-A25676949C95}" presName="comp" presStyleCnt="0"/>
      <dgm:spPr/>
    </dgm:pt>
    <dgm:pt modelId="{7AC51603-4681-4147-A339-70C7CD40146B}" type="pres">
      <dgm:prSet presAssocID="{B4E1D52C-E0C7-4F67-8F4E-A25676949C95}" presName="box" presStyleLbl="node1" presStyleIdx="5" presStyleCnt="6"/>
      <dgm:spPr/>
      <dgm:t>
        <a:bodyPr/>
        <a:lstStyle/>
        <a:p>
          <a:endParaRPr lang="en-US"/>
        </a:p>
      </dgm:t>
    </dgm:pt>
    <dgm:pt modelId="{C6B087AE-A5A0-44AB-B1DF-4A5EDFE6FE61}" type="pres">
      <dgm:prSet presAssocID="{B4E1D52C-E0C7-4F67-8F4E-A25676949C95}" presName="img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EB899217-4D52-4521-8D34-00081C2BE3C5}" type="pres">
      <dgm:prSet presAssocID="{B4E1D52C-E0C7-4F67-8F4E-A25676949C95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416E2B-AD77-40B8-BF50-0316CB867B30}" srcId="{7C5DAFCA-80EB-45FF-BEE8-B9E6D402BAD1}" destId="{B4E1D52C-E0C7-4F67-8F4E-A25676949C95}" srcOrd="5" destOrd="0" parTransId="{C570A3E7-90D3-4D37-B662-C71DC8CB14D3}" sibTransId="{0096A968-C359-4D80-BE52-29FE236B127F}"/>
    <dgm:cxn modelId="{6ED28FDB-47B6-4048-82C1-FE60EC08FAD4}" type="presOf" srcId="{7C5DAFCA-80EB-45FF-BEE8-B9E6D402BAD1}" destId="{3C049432-BEF7-49C2-8674-9CC99B34C14D}" srcOrd="0" destOrd="0" presId="urn:microsoft.com/office/officeart/2005/8/layout/vList4#1"/>
    <dgm:cxn modelId="{E0B9793F-6BBC-4F76-B8E9-83C5DC7412C7}" srcId="{7C5DAFCA-80EB-45FF-BEE8-B9E6D402BAD1}" destId="{3F385B5F-978B-4E77-A8C9-DCBD709484DE}" srcOrd="0" destOrd="0" parTransId="{B54E78F6-12F3-46B7-8BB0-5C5B2FC691C2}" sibTransId="{4682C3BA-2F8F-41B5-A4AE-1FD50FFB029E}"/>
    <dgm:cxn modelId="{F77FDB91-503B-4357-9CE9-60C05540EA76}" srcId="{7C5DAFCA-80EB-45FF-BEE8-B9E6D402BAD1}" destId="{8AE489C9-B6BE-4327-B11E-00A729AB0DF7}" srcOrd="1" destOrd="0" parTransId="{B8203CA9-8089-4B3B-BB37-991B292E0FCA}" sibTransId="{9A316057-B3EE-4A6C-A494-5F1AC9456010}"/>
    <dgm:cxn modelId="{228FF76E-C5B0-43A3-9502-54895980B413}" srcId="{7C5DAFCA-80EB-45FF-BEE8-B9E6D402BAD1}" destId="{38F5B1EA-40F9-45C1-AEFA-954881D5A2B6}" srcOrd="2" destOrd="0" parTransId="{15B95B5D-5016-40C2-A782-F4991344233E}" sibTransId="{63BCAF78-179F-452A-95F4-33C17BA35F13}"/>
    <dgm:cxn modelId="{DD0E836F-14ED-442C-AF06-7E29E85E5F53}" type="presOf" srcId="{82DCD60B-5B1C-4070-B475-24A18FFE7137}" destId="{CEFD5C41-9BD4-43DD-8720-9C0FC1FB6250}" srcOrd="1" destOrd="0" presId="urn:microsoft.com/office/officeart/2005/8/layout/vList4#1"/>
    <dgm:cxn modelId="{DA0AA3B0-65F0-4FBA-9ACF-03F46660BD59}" type="presOf" srcId="{8AE489C9-B6BE-4327-B11E-00A729AB0DF7}" destId="{98EEDF6D-9075-47F2-BBD6-A70DCB4019F2}" srcOrd="1" destOrd="0" presId="urn:microsoft.com/office/officeart/2005/8/layout/vList4#1"/>
    <dgm:cxn modelId="{F1313E45-2F62-4564-AFE7-5CCBCD4074AB}" type="presOf" srcId="{2D8882E6-CB13-49DE-BCCF-FDF08E3F0BA4}" destId="{D1A56CA0-9092-4A53-816D-2FCCDDE9C166}" srcOrd="1" destOrd="0" presId="urn:microsoft.com/office/officeart/2005/8/layout/vList4#1"/>
    <dgm:cxn modelId="{20CFF8B0-4B4E-46C9-BA0F-B0EF1DB22E96}" type="presOf" srcId="{82DCD60B-5B1C-4070-B475-24A18FFE7137}" destId="{FA162B1E-29E4-4787-9029-E3EB458B3D95}" srcOrd="0" destOrd="0" presId="urn:microsoft.com/office/officeart/2005/8/layout/vList4#1"/>
    <dgm:cxn modelId="{45AC05A3-2236-49F4-88DB-F0AD3438A838}" type="presOf" srcId="{B4E1D52C-E0C7-4F67-8F4E-A25676949C95}" destId="{7AC51603-4681-4147-A339-70C7CD40146B}" srcOrd="0" destOrd="0" presId="urn:microsoft.com/office/officeart/2005/8/layout/vList4#1"/>
    <dgm:cxn modelId="{89558C98-7A76-42B4-AB0E-89875CDCA44C}" type="presOf" srcId="{3F385B5F-978B-4E77-A8C9-DCBD709484DE}" destId="{980AD9A5-2AC6-4BDB-8EB8-5CDF98B88FAB}" srcOrd="0" destOrd="0" presId="urn:microsoft.com/office/officeart/2005/8/layout/vList4#1"/>
    <dgm:cxn modelId="{E80CDC01-5765-4AF4-8E64-DA06FF9966D0}" type="presOf" srcId="{38F5B1EA-40F9-45C1-AEFA-954881D5A2B6}" destId="{10D01B29-73FD-45B8-9E0C-5DFD7528A71D}" srcOrd="1" destOrd="0" presId="urn:microsoft.com/office/officeart/2005/8/layout/vList4#1"/>
    <dgm:cxn modelId="{58B17EA3-27D0-4990-B170-9C0CEDB8ACDD}" type="presOf" srcId="{38F5B1EA-40F9-45C1-AEFA-954881D5A2B6}" destId="{F68372D1-24BB-44C8-AA8D-861A7DF5DAF2}" srcOrd="0" destOrd="0" presId="urn:microsoft.com/office/officeart/2005/8/layout/vList4#1"/>
    <dgm:cxn modelId="{166AB5DC-E544-455F-8D6B-EAC2789A374F}" type="presOf" srcId="{B4E1D52C-E0C7-4F67-8F4E-A25676949C95}" destId="{EB899217-4D52-4521-8D34-00081C2BE3C5}" srcOrd="1" destOrd="0" presId="urn:microsoft.com/office/officeart/2005/8/layout/vList4#1"/>
    <dgm:cxn modelId="{10458A69-3DC7-4824-B9E6-1E2C160506AC}" srcId="{7C5DAFCA-80EB-45FF-BEE8-B9E6D402BAD1}" destId="{82DCD60B-5B1C-4070-B475-24A18FFE7137}" srcOrd="3" destOrd="0" parTransId="{30E02B59-50DD-4BC8-993A-9AC54EA77AEC}" sibTransId="{123A0E6D-7FCF-4603-A72C-FD6DC2FB8650}"/>
    <dgm:cxn modelId="{3F047E28-6FF8-411D-80FC-108DEEEEB4F8}" type="presOf" srcId="{3F385B5F-978B-4E77-A8C9-DCBD709484DE}" destId="{8277DDE6-176D-41D7-BF8A-446F972BD17E}" srcOrd="1" destOrd="0" presId="urn:microsoft.com/office/officeart/2005/8/layout/vList4#1"/>
    <dgm:cxn modelId="{FF5A0445-4112-439B-9CC7-51E911249593}" type="presOf" srcId="{8AE489C9-B6BE-4327-B11E-00A729AB0DF7}" destId="{4CD2EC71-DDBA-4829-86E5-6B6264E4BE7A}" srcOrd="0" destOrd="0" presId="urn:microsoft.com/office/officeart/2005/8/layout/vList4#1"/>
    <dgm:cxn modelId="{9D4930D8-B907-49D2-9C8B-4CEC955A04DA}" srcId="{7C5DAFCA-80EB-45FF-BEE8-B9E6D402BAD1}" destId="{2D8882E6-CB13-49DE-BCCF-FDF08E3F0BA4}" srcOrd="4" destOrd="0" parTransId="{B08EC1EF-5388-47B1-B8E2-1F389BB28512}" sibTransId="{40334416-2D66-44D1-ABAB-953859A419F1}"/>
    <dgm:cxn modelId="{E737D3D1-5BDD-4A73-80A2-908ED06E3042}" type="presOf" srcId="{2D8882E6-CB13-49DE-BCCF-FDF08E3F0BA4}" destId="{78829E53-72EA-4386-A91C-31F23B5D7DA1}" srcOrd="0" destOrd="0" presId="urn:microsoft.com/office/officeart/2005/8/layout/vList4#1"/>
    <dgm:cxn modelId="{BC975643-2D73-4EFB-9A7A-85350023E0A5}" type="presParOf" srcId="{3C049432-BEF7-49C2-8674-9CC99B34C14D}" destId="{9A5A0011-36D0-45E0-86C3-085D9C5D8A07}" srcOrd="0" destOrd="0" presId="urn:microsoft.com/office/officeart/2005/8/layout/vList4#1"/>
    <dgm:cxn modelId="{0AE03117-212D-45D8-9466-B98B81A0669E}" type="presParOf" srcId="{9A5A0011-36D0-45E0-86C3-085D9C5D8A07}" destId="{980AD9A5-2AC6-4BDB-8EB8-5CDF98B88FAB}" srcOrd="0" destOrd="0" presId="urn:microsoft.com/office/officeart/2005/8/layout/vList4#1"/>
    <dgm:cxn modelId="{699A4735-A64D-4610-A8BE-F1936424A7F2}" type="presParOf" srcId="{9A5A0011-36D0-45E0-86C3-085D9C5D8A07}" destId="{D1F09CAD-9C21-4588-AE0F-275932B2D223}" srcOrd="1" destOrd="0" presId="urn:microsoft.com/office/officeart/2005/8/layout/vList4#1"/>
    <dgm:cxn modelId="{07F418E2-3929-48FB-BE54-D8F11F83E3D1}" type="presParOf" srcId="{9A5A0011-36D0-45E0-86C3-085D9C5D8A07}" destId="{8277DDE6-176D-41D7-BF8A-446F972BD17E}" srcOrd="2" destOrd="0" presId="urn:microsoft.com/office/officeart/2005/8/layout/vList4#1"/>
    <dgm:cxn modelId="{ED327718-6659-4ACA-AFB6-3CE5BF6D8CAE}" type="presParOf" srcId="{3C049432-BEF7-49C2-8674-9CC99B34C14D}" destId="{7133F9B9-7DC9-450A-A59A-F156B0650494}" srcOrd="1" destOrd="0" presId="urn:microsoft.com/office/officeart/2005/8/layout/vList4#1"/>
    <dgm:cxn modelId="{517BCB4B-2A87-4086-A8C4-A2B5AE448DD7}" type="presParOf" srcId="{3C049432-BEF7-49C2-8674-9CC99B34C14D}" destId="{5FA09851-52C8-4372-B211-C5E7C1E6A7F4}" srcOrd="2" destOrd="0" presId="urn:microsoft.com/office/officeart/2005/8/layout/vList4#1"/>
    <dgm:cxn modelId="{EF77E8A8-8B33-4C13-BD3B-3602C16F11ED}" type="presParOf" srcId="{5FA09851-52C8-4372-B211-C5E7C1E6A7F4}" destId="{4CD2EC71-DDBA-4829-86E5-6B6264E4BE7A}" srcOrd="0" destOrd="0" presId="urn:microsoft.com/office/officeart/2005/8/layout/vList4#1"/>
    <dgm:cxn modelId="{A0AA85AE-71B0-4D57-AF88-DA70EA1EEB16}" type="presParOf" srcId="{5FA09851-52C8-4372-B211-C5E7C1E6A7F4}" destId="{C41A97CA-97BC-470D-A1FF-A80E4A93B822}" srcOrd="1" destOrd="0" presId="urn:microsoft.com/office/officeart/2005/8/layout/vList4#1"/>
    <dgm:cxn modelId="{80173ED2-A714-4EDB-B0D7-04632F8B0EAF}" type="presParOf" srcId="{5FA09851-52C8-4372-B211-C5E7C1E6A7F4}" destId="{98EEDF6D-9075-47F2-BBD6-A70DCB4019F2}" srcOrd="2" destOrd="0" presId="urn:microsoft.com/office/officeart/2005/8/layout/vList4#1"/>
    <dgm:cxn modelId="{39C91CFE-E7E6-4CDD-8952-2B97DB4B617B}" type="presParOf" srcId="{3C049432-BEF7-49C2-8674-9CC99B34C14D}" destId="{E4F974BA-74A7-4DF3-891A-5873DEAF8745}" srcOrd="3" destOrd="0" presId="urn:microsoft.com/office/officeart/2005/8/layout/vList4#1"/>
    <dgm:cxn modelId="{4DA2C3C5-C803-47CC-8A29-156106B05B9C}" type="presParOf" srcId="{3C049432-BEF7-49C2-8674-9CC99B34C14D}" destId="{D523D1BD-FADD-47C6-BDDC-A49C2F65DCD3}" srcOrd="4" destOrd="0" presId="urn:microsoft.com/office/officeart/2005/8/layout/vList4#1"/>
    <dgm:cxn modelId="{40D22A7B-8AEF-4F7E-AF96-AAD5840836C5}" type="presParOf" srcId="{D523D1BD-FADD-47C6-BDDC-A49C2F65DCD3}" destId="{F68372D1-24BB-44C8-AA8D-861A7DF5DAF2}" srcOrd="0" destOrd="0" presId="urn:microsoft.com/office/officeart/2005/8/layout/vList4#1"/>
    <dgm:cxn modelId="{465B696A-11B4-4DCB-BBA9-7D162D29A229}" type="presParOf" srcId="{D523D1BD-FADD-47C6-BDDC-A49C2F65DCD3}" destId="{8B69596E-ACEE-4238-AB59-599D2001EE72}" srcOrd="1" destOrd="0" presId="urn:microsoft.com/office/officeart/2005/8/layout/vList4#1"/>
    <dgm:cxn modelId="{80AF1CD2-F437-43D2-A845-4D65169A7A09}" type="presParOf" srcId="{D523D1BD-FADD-47C6-BDDC-A49C2F65DCD3}" destId="{10D01B29-73FD-45B8-9E0C-5DFD7528A71D}" srcOrd="2" destOrd="0" presId="urn:microsoft.com/office/officeart/2005/8/layout/vList4#1"/>
    <dgm:cxn modelId="{BE4000EE-88C4-4983-91F2-557BA2956E9C}" type="presParOf" srcId="{3C049432-BEF7-49C2-8674-9CC99B34C14D}" destId="{A52EF8A9-CDF4-48EE-A9B0-9886F632D47A}" srcOrd="5" destOrd="0" presId="urn:microsoft.com/office/officeart/2005/8/layout/vList4#1"/>
    <dgm:cxn modelId="{BFD72F94-C3F5-4848-8539-740C2E2FE247}" type="presParOf" srcId="{3C049432-BEF7-49C2-8674-9CC99B34C14D}" destId="{B11AAC97-EDCD-4A2A-B8AC-B1D88211B8C5}" srcOrd="6" destOrd="0" presId="urn:microsoft.com/office/officeart/2005/8/layout/vList4#1"/>
    <dgm:cxn modelId="{D2D05A71-ECB5-40F3-89D6-03FA1582A922}" type="presParOf" srcId="{B11AAC97-EDCD-4A2A-B8AC-B1D88211B8C5}" destId="{FA162B1E-29E4-4787-9029-E3EB458B3D95}" srcOrd="0" destOrd="0" presId="urn:microsoft.com/office/officeart/2005/8/layout/vList4#1"/>
    <dgm:cxn modelId="{19060E44-AF9C-4CF5-ABB7-6EFE915E7CC9}" type="presParOf" srcId="{B11AAC97-EDCD-4A2A-B8AC-B1D88211B8C5}" destId="{D5633377-FA43-4DA2-BEAA-904F0A027022}" srcOrd="1" destOrd="0" presId="urn:microsoft.com/office/officeart/2005/8/layout/vList4#1"/>
    <dgm:cxn modelId="{B7A917E1-F5FD-408E-948B-67029F40B4BA}" type="presParOf" srcId="{B11AAC97-EDCD-4A2A-B8AC-B1D88211B8C5}" destId="{CEFD5C41-9BD4-43DD-8720-9C0FC1FB6250}" srcOrd="2" destOrd="0" presId="urn:microsoft.com/office/officeart/2005/8/layout/vList4#1"/>
    <dgm:cxn modelId="{C7A1C47C-8F1E-4F87-B892-08B031D53046}" type="presParOf" srcId="{3C049432-BEF7-49C2-8674-9CC99B34C14D}" destId="{E175B0ED-D3C1-4494-B5AD-72C7A84180DC}" srcOrd="7" destOrd="0" presId="urn:microsoft.com/office/officeart/2005/8/layout/vList4#1"/>
    <dgm:cxn modelId="{96AD794E-BF8E-40BF-887B-23E9D81F02C3}" type="presParOf" srcId="{3C049432-BEF7-49C2-8674-9CC99B34C14D}" destId="{FC8DCF00-79D7-490C-BF1F-2499D7085A3B}" srcOrd="8" destOrd="0" presId="urn:microsoft.com/office/officeart/2005/8/layout/vList4#1"/>
    <dgm:cxn modelId="{B9BE115F-DB63-497E-93D4-7C236F2B8BA0}" type="presParOf" srcId="{FC8DCF00-79D7-490C-BF1F-2499D7085A3B}" destId="{78829E53-72EA-4386-A91C-31F23B5D7DA1}" srcOrd="0" destOrd="0" presId="urn:microsoft.com/office/officeart/2005/8/layout/vList4#1"/>
    <dgm:cxn modelId="{DECDB22A-0C87-44DF-91B8-2CB072F1C4F3}" type="presParOf" srcId="{FC8DCF00-79D7-490C-BF1F-2499D7085A3B}" destId="{ECB574A3-B4DD-4B86-9384-AF9841A8A668}" srcOrd="1" destOrd="0" presId="urn:microsoft.com/office/officeart/2005/8/layout/vList4#1"/>
    <dgm:cxn modelId="{7C97EE4B-4D0B-4556-A883-B765AB52E31F}" type="presParOf" srcId="{FC8DCF00-79D7-490C-BF1F-2499D7085A3B}" destId="{D1A56CA0-9092-4A53-816D-2FCCDDE9C166}" srcOrd="2" destOrd="0" presId="urn:microsoft.com/office/officeart/2005/8/layout/vList4#1"/>
    <dgm:cxn modelId="{79A2C8B6-DD2A-4047-A988-FBC2D27C3608}" type="presParOf" srcId="{3C049432-BEF7-49C2-8674-9CC99B34C14D}" destId="{F99B46CD-D7D4-48FC-91EA-BF7C2CCD44FF}" srcOrd="9" destOrd="0" presId="urn:microsoft.com/office/officeart/2005/8/layout/vList4#1"/>
    <dgm:cxn modelId="{72A5D7DB-AF23-44EA-9BB3-6C404388CBA4}" type="presParOf" srcId="{3C049432-BEF7-49C2-8674-9CC99B34C14D}" destId="{D598ACD6-57DD-4AAD-B04B-1FA8CD2E504F}" srcOrd="10" destOrd="0" presId="urn:microsoft.com/office/officeart/2005/8/layout/vList4#1"/>
    <dgm:cxn modelId="{2E14C4C9-5820-4970-8E58-2EEDF39BCE1F}" type="presParOf" srcId="{D598ACD6-57DD-4AAD-B04B-1FA8CD2E504F}" destId="{7AC51603-4681-4147-A339-70C7CD40146B}" srcOrd="0" destOrd="0" presId="urn:microsoft.com/office/officeart/2005/8/layout/vList4#1"/>
    <dgm:cxn modelId="{B2905E1B-A4F7-4902-A99C-3B0846162448}" type="presParOf" srcId="{D598ACD6-57DD-4AAD-B04B-1FA8CD2E504F}" destId="{C6B087AE-A5A0-44AB-B1DF-4A5EDFE6FE61}" srcOrd="1" destOrd="0" presId="urn:microsoft.com/office/officeart/2005/8/layout/vList4#1"/>
    <dgm:cxn modelId="{F973AB01-4920-495F-9912-C9E245F93514}" type="presParOf" srcId="{D598ACD6-57DD-4AAD-B04B-1FA8CD2E504F}" destId="{EB899217-4D52-4521-8D34-00081C2BE3C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5DAFCA-80EB-45FF-BEE8-B9E6D402BAD1}" type="doc">
      <dgm:prSet loTypeId="urn:microsoft.com/office/officeart/2005/8/layout/vList3#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385B5F-978B-4E77-A8C9-DCBD709484DE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Tidak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Suka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menggali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gagasan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bawahannya</a:t>
          </a:r>
          <a:r>
            <a:rPr lang="en-US" dirty="0" smtClean="0">
              <a:solidFill>
                <a:schemeClr val="tx1"/>
              </a:solidFill>
            </a:rPr>
            <a:t>, </a:t>
          </a:r>
          <a:r>
            <a:rPr lang="en-US" dirty="0" err="1" smtClean="0">
              <a:solidFill>
                <a:schemeClr val="tx1"/>
              </a:solidFill>
            </a:rPr>
            <a:t>apalagi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mengakui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dan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menerapkannya</a:t>
          </a:r>
          <a:endParaRPr lang="en-US" dirty="0">
            <a:solidFill>
              <a:schemeClr val="tx1"/>
            </a:solidFill>
          </a:endParaRPr>
        </a:p>
      </dgm:t>
    </dgm:pt>
    <dgm:pt modelId="{B54E78F6-12F3-46B7-8BB0-5C5B2FC691C2}" type="par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82C3BA-2F8F-41B5-A4AE-1FD50FFB029E}" type="sib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AE489C9-B6BE-4327-B11E-00A729AB0DF7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Sangat hati – hati &amp; politis untuk memajukan &amp; melindungi diri sendiri atau kliknya</a:t>
          </a:r>
          <a:endParaRPr lang="en-US" dirty="0">
            <a:solidFill>
              <a:schemeClr val="tx1"/>
            </a:solidFill>
          </a:endParaRPr>
        </a:p>
      </dgm:t>
    </dgm:pt>
    <dgm:pt modelId="{B8203CA9-8089-4B3B-BB37-991B292E0FCA}" type="par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316057-B3EE-4A6C-A494-5F1AC9456010}" type="sib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F5B1EA-40F9-45C1-AEFA-954881D5A2B6}">
      <dgm:prSet phldrT="[Text]"/>
      <dgm:spPr/>
      <dgm:t>
        <a:bodyPr/>
        <a:lstStyle/>
        <a:p>
          <a:r>
            <a:rPr lang="en-US" smtClean="0">
              <a:solidFill>
                <a:schemeClr val="bg1"/>
              </a:solidFill>
            </a:rPr>
            <a:t>Birokrat yang kaku, prosedur jadi tujuan</a:t>
          </a:r>
          <a:endParaRPr lang="en-US" dirty="0">
            <a:solidFill>
              <a:schemeClr val="bg1"/>
            </a:solidFill>
          </a:endParaRPr>
        </a:p>
      </dgm:t>
    </dgm:pt>
    <dgm:pt modelId="{15B95B5D-5016-40C2-A782-F4991344233E}" type="par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3BCAF78-179F-452A-95F4-33C17BA35F13}" type="sib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DCD60B-5B1C-4070-B475-24A18FFE7137}">
      <dgm:prSet phldrT="[Text]"/>
      <dgm:spPr/>
      <dgm:t>
        <a:bodyPr/>
        <a:lstStyle/>
        <a:p>
          <a:r>
            <a:rPr lang="en-US" smtClean="0">
              <a:solidFill>
                <a:schemeClr val="bg1"/>
              </a:solidFill>
            </a:rPr>
            <a:t>Sebenarnya ia tidak berdaya dan berlindung pada jabatannya</a:t>
          </a:r>
          <a:endParaRPr lang="en-US" dirty="0">
            <a:solidFill>
              <a:schemeClr val="bg1"/>
            </a:solidFill>
          </a:endParaRPr>
        </a:p>
      </dgm:t>
    </dgm:pt>
    <dgm:pt modelId="{30E02B59-50DD-4BC8-993A-9AC54EA77AEC}" type="par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3A0E6D-7FCF-4603-A72C-FD6DC2FB8650}" type="sib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D8882E6-CB13-49DE-BCCF-FDF08E3F0BA4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Tidak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berani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mengambil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resiko</a:t>
          </a:r>
          <a:r>
            <a:rPr lang="en-US" dirty="0" smtClean="0">
              <a:solidFill>
                <a:schemeClr val="bg1"/>
              </a:solidFill>
            </a:rPr>
            <a:t> (fear to fail) </a:t>
          </a:r>
          <a:r>
            <a:rPr lang="en-US" dirty="0" err="1" smtClean="0">
              <a:solidFill>
                <a:schemeClr val="bg1"/>
              </a:solidFill>
            </a:rPr>
            <a:t>sehingga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tidak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terjadi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pembelajaran</a:t>
          </a:r>
          <a:endParaRPr lang="en-US" dirty="0">
            <a:solidFill>
              <a:schemeClr val="bg1"/>
            </a:solidFill>
          </a:endParaRPr>
        </a:p>
      </dgm:t>
    </dgm:pt>
    <dgm:pt modelId="{B08EC1EF-5388-47B1-B8E2-1F389BB28512}" type="par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0334416-2D66-44D1-ABAB-953859A419F1}" type="sib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755310E-70EB-4B2C-A4C1-C7B2BE924006}" type="pres">
      <dgm:prSet presAssocID="{7C5DAFCA-80EB-45FF-BEE8-B9E6D402BAD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7F7A2D-30B0-4612-A2C0-77BDB120C3B0}" type="pres">
      <dgm:prSet presAssocID="{3F385B5F-978B-4E77-A8C9-DCBD709484DE}" presName="composite" presStyleCnt="0"/>
      <dgm:spPr/>
    </dgm:pt>
    <dgm:pt modelId="{1C6ACCFB-037A-4E80-9228-4C0B0DB9E9B1}" type="pres">
      <dgm:prSet presAssocID="{3F385B5F-978B-4E77-A8C9-DCBD709484DE}" presName="imgShp" presStyleLbl="fgImgPlace1" presStyleIdx="0" presStyleCnt="5"/>
      <dgm:spPr/>
    </dgm:pt>
    <dgm:pt modelId="{9951EF9B-93B6-4B5B-B38B-4EF2CB54BB3A}" type="pres">
      <dgm:prSet presAssocID="{3F385B5F-978B-4E77-A8C9-DCBD709484DE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7E3B9-0C99-4311-93A3-3678345CE556}" type="pres">
      <dgm:prSet presAssocID="{4682C3BA-2F8F-41B5-A4AE-1FD50FFB029E}" presName="spacing" presStyleCnt="0"/>
      <dgm:spPr/>
    </dgm:pt>
    <dgm:pt modelId="{C7433F4E-5E1A-4D93-9316-482B91FED3B6}" type="pres">
      <dgm:prSet presAssocID="{8AE489C9-B6BE-4327-B11E-00A729AB0DF7}" presName="composite" presStyleCnt="0"/>
      <dgm:spPr/>
    </dgm:pt>
    <dgm:pt modelId="{530A65A6-C013-4A1A-A674-F79063973B98}" type="pres">
      <dgm:prSet presAssocID="{8AE489C9-B6BE-4327-B11E-00A729AB0DF7}" presName="imgShp" presStyleLbl="fgImgPlace1" presStyleIdx="1" presStyleCnt="5"/>
      <dgm:spPr/>
    </dgm:pt>
    <dgm:pt modelId="{83CD81AD-69B2-4B59-B4AB-02F908BFF6AA}" type="pres">
      <dgm:prSet presAssocID="{8AE489C9-B6BE-4327-B11E-00A729AB0DF7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5B83C-D271-49FB-83FF-EC92B6726D0B}" type="pres">
      <dgm:prSet presAssocID="{9A316057-B3EE-4A6C-A494-5F1AC9456010}" presName="spacing" presStyleCnt="0"/>
      <dgm:spPr/>
    </dgm:pt>
    <dgm:pt modelId="{32237480-267C-42DE-9351-9499C905F218}" type="pres">
      <dgm:prSet presAssocID="{38F5B1EA-40F9-45C1-AEFA-954881D5A2B6}" presName="composite" presStyleCnt="0"/>
      <dgm:spPr/>
    </dgm:pt>
    <dgm:pt modelId="{05F3777F-D29E-4C8C-8A11-1B8E097DD914}" type="pres">
      <dgm:prSet presAssocID="{38F5B1EA-40F9-45C1-AEFA-954881D5A2B6}" presName="imgShp" presStyleLbl="fgImgPlace1" presStyleIdx="2" presStyleCnt="5"/>
      <dgm:spPr/>
    </dgm:pt>
    <dgm:pt modelId="{5B8C3316-E07C-4180-BB63-287599A7B2A4}" type="pres">
      <dgm:prSet presAssocID="{38F5B1EA-40F9-45C1-AEFA-954881D5A2B6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D9284-EABA-4829-B4E3-9C7E88690FF8}" type="pres">
      <dgm:prSet presAssocID="{63BCAF78-179F-452A-95F4-33C17BA35F13}" presName="spacing" presStyleCnt="0"/>
      <dgm:spPr/>
    </dgm:pt>
    <dgm:pt modelId="{EBC99D2D-9496-4D30-A9B5-4CDA5354A5F2}" type="pres">
      <dgm:prSet presAssocID="{82DCD60B-5B1C-4070-B475-24A18FFE7137}" presName="composite" presStyleCnt="0"/>
      <dgm:spPr/>
    </dgm:pt>
    <dgm:pt modelId="{17C64769-7D25-4847-BB3C-A6324ED25F2D}" type="pres">
      <dgm:prSet presAssocID="{82DCD60B-5B1C-4070-B475-24A18FFE7137}" presName="imgShp" presStyleLbl="fgImgPlace1" presStyleIdx="3" presStyleCnt="5"/>
      <dgm:spPr/>
    </dgm:pt>
    <dgm:pt modelId="{E26B0CB6-57BF-423A-963C-0C602D29C632}" type="pres">
      <dgm:prSet presAssocID="{82DCD60B-5B1C-4070-B475-24A18FFE7137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CA405-11AF-4CF5-9BDA-F95368D45077}" type="pres">
      <dgm:prSet presAssocID="{123A0E6D-7FCF-4603-A72C-FD6DC2FB8650}" presName="spacing" presStyleCnt="0"/>
      <dgm:spPr/>
    </dgm:pt>
    <dgm:pt modelId="{41FFAD8A-6818-42F1-8ED7-185DB852825C}" type="pres">
      <dgm:prSet presAssocID="{2D8882E6-CB13-49DE-BCCF-FDF08E3F0BA4}" presName="composite" presStyleCnt="0"/>
      <dgm:spPr/>
    </dgm:pt>
    <dgm:pt modelId="{DA7E6D39-F137-452D-8E11-655EED1F0C3F}" type="pres">
      <dgm:prSet presAssocID="{2D8882E6-CB13-49DE-BCCF-FDF08E3F0BA4}" presName="imgShp" presStyleLbl="fgImgPlace1" presStyleIdx="4" presStyleCnt="5"/>
      <dgm:spPr/>
    </dgm:pt>
    <dgm:pt modelId="{AA3B4B0D-2577-4980-96B2-7BC0C0AD495F}" type="pres">
      <dgm:prSet presAssocID="{2D8882E6-CB13-49DE-BCCF-FDF08E3F0BA4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7FDB91-503B-4357-9CE9-60C05540EA76}" srcId="{7C5DAFCA-80EB-45FF-BEE8-B9E6D402BAD1}" destId="{8AE489C9-B6BE-4327-B11E-00A729AB0DF7}" srcOrd="1" destOrd="0" parTransId="{B8203CA9-8089-4B3B-BB37-991B292E0FCA}" sibTransId="{9A316057-B3EE-4A6C-A494-5F1AC9456010}"/>
    <dgm:cxn modelId="{D355337E-B7D4-4C27-87A4-6E948BFA1A1F}" type="presOf" srcId="{3F385B5F-978B-4E77-A8C9-DCBD709484DE}" destId="{9951EF9B-93B6-4B5B-B38B-4EF2CB54BB3A}" srcOrd="0" destOrd="0" presId="urn:microsoft.com/office/officeart/2005/8/layout/vList3#2"/>
    <dgm:cxn modelId="{9D4930D8-B907-49D2-9C8B-4CEC955A04DA}" srcId="{7C5DAFCA-80EB-45FF-BEE8-B9E6D402BAD1}" destId="{2D8882E6-CB13-49DE-BCCF-FDF08E3F0BA4}" srcOrd="4" destOrd="0" parTransId="{B08EC1EF-5388-47B1-B8E2-1F389BB28512}" sibTransId="{40334416-2D66-44D1-ABAB-953859A419F1}"/>
    <dgm:cxn modelId="{5C5887A3-1A00-4094-A842-8869215E1ABE}" type="presOf" srcId="{8AE489C9-B6BE-4327-B11E-00A729AB0DF7}" destId="{83CD81AD-69B2-4B59-B4AB-02F908BFF6AA}" srcOrd="0" destOrd="0" presId="urn:microsoft.com/office/officeart/2005/8/layout/vList3#2"/>
    <dgm:cxn modelId="{C3F5A1E2-879C-4D5C-9F09-36157674B141}" type="presOf" srcId="{2D8882E6-CB13-49DE-BCCF-FDF08E3F0BA4}" destId="{AA3B4B0D-2577-4980-96B2-7BC0C0AD495F}" srcOrd="0" destOrd="0" presId="urn:microsoft.com/office/officeart/2005/8/layout/vList3#2"/>
    <dgm:cxn modelId="{8B7AB7FB-397D-423B-8F13-954041480F8A}" type="presOf" srcId="{7C5DAFCA-80EB-45FF-BEE8-B9E6D402BAD1}" destId="{8755310E-70EB-4B2C-A4C1-C7B2BE924006}" srcOrd="0" destOrd="0" presId="urn:microsoft.com/office/officeart/2005/8/layout/vList3#2"/>
    <dgm:cxn modelId="{AC24E94C-286F-4E99-B274-97435F29FD6D}" type="presOf" srcId="{82DCD60B-5B1C-4070-B475-24A18FFE7137}" destId="{E26B0CB6-57BF-423A-963C-0C602D29C632}" srcOrd="0" destOrd="0" presId="urn:microsoft.com/office/officeart/2005/8/layout/vList3#2"/>
    <dgm:cxn modelId="{E0B9793F-6BBC-4F76-B8E9-83C5DC7412C7}" srcId="{7C5DAFCA-80EB-45FF-BEE8-B9E6D402BAD1}" destId="{3F385B5F-978B-4E77-A8C9-DCBD709484DE}" srcOrd="0" destOrd="0" parTransId="{B54E78F6-12F3-46B7-8BB0-5C5B2FC691C2}" sibTransId="{4682C3BA-2F8F-41B5-A4AE-1FD50FFB029E}"/>
    <dgm:cxn modelId="{10458A69-3DC7-4824-B9E6-1E2C160506AC}" srcId="{7C5DAFCA-80EB-45FF-BEE8-B9E6D402BAD1}" destId="{82DCD60B-5B1C-4070-B475-24A18FFE7137}" srcOrd="3" destOrd="0" parTransId="{30E02B59-50DD-4BC8-993A-9AC54EA77AEC}" sibTransId="{123A0E6D-7FCF-4603-A72C-FD6DC2FB8650}"/>
    <dgm:cxn modelId="{24A87305-C328-4460-9554-7CF1EFEB1903}" type="presOf" srcId="{38F5B1EA-40F9-45C1-AEFA-954881D5A2B6}" destId="{5B8C3316-E07C-4180-BB63-287599A7B2A4}" srcOrd="0" destOrd="0" presId="urn:microsoft.com/office/officeart/2005/8/layout/vList3#2"/>
    <dgm:cxn modelId="{228FF76E-C5B0-43A3-9502-54895980B413}" srcId="{7C5DAFCA-80EB-45FF-BEE8-B9E6D402BAD1}" destId="{38F5B1EA-40F9-45C1-AEFA-954881D5A2B6}" srcOrd="2" destOrd="0" parTransId="{15B95B5D-5016-40C2-A782-F4991344233E}" sibTransId="{63BCAF78-179F-452A-95F4-33C17BA35F13}"/>
    <dgm:cxn modelId="{B3082AC4-FF8B-49BF-AB1E-83A1470B6B51}" type="presParOf" srcId="{8755310E-70EB-4B2C-A4C1-C7B2BE924006}" destId="{F27F7A2D-30B0-4612-A2C0-77BDB120C3B0}" srcOrd="0" destOrd="0" presId="urn:microsoft.com/office/officeart/2005/8/layout/vList3#2"/>
    <dgm:cxn modelId="{0A968CD1-27F5-428D-A7B6-D276430DEEC7}" type="presParOf" srcId="{F27F7A2D-30B0-4612-A2C0-77BDB120C3B0}" destId="{1C6ACCFB-037A-4E80-9228-4C0B0DB9E9B1}" srcOrd="0" destOrd="0" presId="urn:microsoft.com/office/officeart/2005/8/layout/vList3#2"/>
    <dgm:cxn modelId="{7E92FA1B-8012-4351-88E9-A31E4F8BE636}" type="presParOf" srcId="{F27F7A2D-30B0-4612-A2C0-77BDB120C3B0}" destId="{9951EF9B-93B6-4B5B-B38B-4EF2CB54BB3A}" srcOrd="1" destOrd="0" presId="urn:microsoft.com/office/officeart/2005/8/layout/vList3#2"/>
    <dgm:cxn modelId="{01648C48-E9D1-4126-A2AD-5571699F0A43}" type="presParOf" srcId="{8755310E-70EB-4B2C-A4C1-C7B2BE924006}" destId="{E387E3B9-0C99-4311-93A3-3678345CE556}" srcOrd="1" destOrd="0" presId="urn:microsoft.com/office/officeart/2005/8/layout/vList3#2"/>
    <dgm:cxn modelId="{CD506B6D-095D-484C-B023-A9849B801666}" type="presParOf" srcId="{8755310E-70EB-4B2C-A4C1-C7B2BE924006}" destId="{C7433F4E-5E1A-4D93-9316-482B91FED3B6}" srcOrd="2" destOrd="0" presId="urn:microsoft.com/office/officeart/2005/8/layout/vList3#2"/>
    <dgm:cxn modelId="{A0926F70-92C5-4E74-9685-44E9691DA371}" type="presParOf" srcId="{C7433F4E-5E1A-4D93-9316-482B91FED3B6}" destId="{530A65A6-C013-4A1A-A674-F79063973B98}" srcOrd="0" destOrd="0" presId="urn:microsoft.com/office/officeart/2005/8/layout/vList3#2"/>
    <dgm:cxn modelId="{A3ED2FEE-E003-4BF1-A74F-9AD0BA8F1B14}" type="presParOf" srcId="{C7433F4E-5E1A-4D93-9316-482B91FED3B6}" destId="{83CD81AD-69B2-4B59-B4AB-02F908BFF6AA}" srcOrd="1" destOrd="0" presId="urn:microsoft.com/office/officeart/2005/8/layout/vList3#2"/>
    <dgm:cxn modelId="{7FEEAC36-632C-444B-B33D-E2A6635B79FB}" type="presParOf" srcId="{8755310E-70EB-4B2C-A4C1-C7B2BE924006}" destId="{6185B83C-D271-49FB-83FF-EC92B6726D0B}" srcOrd="3" destOrd="0" presId="urn:microsoft.com/office/officeart/2005/8/layout/vList3#2"/>
    <dgm:cxn modelId="{5789E63E-B929-4777-BF4C-A4CB1CD11CEF}" type="presParOf" srcId="{8755310E-70EB-4B2C-A4C1-C7B2BE924006}" destId="{32237480-267C-42DE-9351-9499C905F218}" srcOrd="4" destOrd="0" presId="urn:microsoft.com/office/officeart/2005/8/layout/vList3#2"/>
    <dgm:cxn modelId="{0BA2E8DC-2116-4F41-9978-366819537B80}" type="presParOf" srcId="{32237480-267C-42DE-9351-9499C905F218}" destId="{05F3777F-D29E-4C8C-8A11-1B8E097DD914}" srcOrd="0" destOrd="0" presId="urn:microsoft.com/office/officeart/2005/8/layout/vList3#2"/>
    <dgm:cxn modelId="{BA49FFCD-2716-499A-8D0E-01D1749658D6}" type="presParOf" srcId="{32237480-267C-42DE-9351-9499C905F218}" destId="{5B8C3316-E07C-4180-BB63-287599A7B2A4}" srcOrd="1" destOrd="0" presId="urn:microsoft.com/office/officeart/2005/8/layout/vList3#2"/>
    <dgm:cxn modelId="{8DAD2A3E-1AA4-48F8-8BDE-E0FE9314DDD4}" type="presParOf" srcId="{8755310E-70EB-4B2C-A4C1-C7B2BE924006}" destId="{2FCD9284-EABA-4829-B4E3-9C7E88690FF8}" srcOrd="5" destOrd="0" presId="urn:microsoft.com/office/officeart/2005/8/layout/vList3#2"/>
    <dgm:cxn modelId="{F264E4E9-2969-47C5-88D7-D762B1C179E1}" type="presParOf" srcId="{8755310E-70EB-4B2C-A4C1-C7B2BE924006}" destId="{EBC99D2D-9496-4D30-A9B5-4CDA5354A5F2}" srcOrd="6" destOrd="0" presId="urn:microsoft.com/office/officeart/2005/8/layout/vList3#2"/>
    <dgm:cxn modelId="{EFCB54BC-12FA-4EA4-BEF9-9A5CF6C7B66B}" type="presParOf" srcId="{EBC99D2D-9496-4D30-A9B5-4CDA5354A5F2}" destId="{17C64769-7D25-4847-BB3C-A6324ED25F2D}" srcOrd="0" destOrd="0" presId="urn:microsoft.com/office/officeart/2005/8/layout/vList3#2"/>
    <dgm:cxn modelId="{8B5C8D7A-8F03-448C-8CDC-F7D0706A5ADB}" type="presParOf" srcId="{EBC99D2D-9496-4D30-A9B5-4CDA5354A5F2}" destId="{E26B0CB6-57BF-423A-963C-0C602D29C632}" srcOrd="1" destOrd="0" presId="urn:microsoft.com/office/officeart/2005/8/layout/vList3#2"/>
    <dgm:cxn modelId="{BA6B04A7-88F8-4FB8-AA91-E589419BC43D}" type="presParOf" srcId="{8755310E-70EB-4B2C-A4C1-C7B2BE924006}" destId="{23ACA405-11AF-4CF5-9BDA-F95368D45077}" srcOrd="7" destOrd="0" presId="urn:microsoft.com/office/officeart/2005/8/layout/vList3#2"/>
    <dgm:cxn modelId="{2A6F3EF7-299B-4A13-9330-E2A6796B6F39}" type="presParOf" srcId="{8755310E-70EB-4B2C-A4C1-C7B2BE924006}" destId="{41FFAD8A-6818-42F1-8ED7-185DB852825C}" srcOrd="8" destOrd="0" presId="urn:microsoft.com/office/officeart/2005/8/layout/vList3#2"/>
    <dgm:cxn modelId="{EDC51BB4-864B-47FB-8FA4-208D97869C34}" type="presParOf" srcId="{41FFAD8A-6818-42F1-8ED7-185DB852825C}" destId="{DA7E6D39-F137-452D-8E11-655EED1F0C3F}" srcOrd="0" destOrd="0" presId="urn:microsoft.com/office/officeart/2005/8/layout/vList3#2"/>
    <dgm:cxn modelId="{705C01CA-B136-46FD-9101-AC5E9C248942}" type="presParOf" srcId="{41FFAD8A-6818-42F1-8ED7-185DB852825C}" destId="{AA3B4B0D-2577-4980-96B2-7BC0C0AD495F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5DAFCA-80EB-45FF-BEE8-B9E6D402BAD1}" type="doc">
      <dgm:prSet loTypeId="urn:microsoft.com/office/officeart/2005/8/layout/vList3#3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385B5F-978B-4E77-A8C9-DCBD709484DE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Bekerja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sampai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tuntas</a:t>
          </a:r>
          <a:r>
            <a:rPr lang="en-US" dirty="0" smtClean="0">
              <a:solidFill>
                <a:schemeClr val="tx1"/>
              </a:solidFill>
            </a:rPr>
            <a:t> &amp; </a:t>
          </a:r>
          <a:r>
            <a:rPr lang="en-US" dirty="0" err="1" smtClean="0">
              <a:solidFill>
                <a:schemeClr val="tx1"/>
              </a:solidFill>
            </a:rPr>
            <a:t>memberikan</a:t>
          </a:r>
          <a:r>
            <a:rPr lang="en-US" dirty="0" smtClean="0">
              <a:solidFill>
                <a:schemeClr val="tx1"/>
              </a:solidFill>
            </a:rPr>
            <a:t> yang </a:t>
          </a:r>
          <a:r>
            <a:rPr lang="en-US" dirty="0" err="1" smtClean="0">
              <a:solidFill>
                <a:schemeClr val="tx1"/>
              </a:solidFill>
            </a:rPr>
            <a:t>terbaik</a:t>
          </a:r>
          <a:endParaRPr lang="en-US" dirty="0">
            <a:solidFill>
              <a:schemeClr val="tx1"/>
            </a:solidFill>
          </a:endParaRPr>
        </a:p>
      </dgm:t>
    </dgm:pt>
    <dgm:pt modelId="{B54E78F6-12F3-46B7-8BB0-5C5B2FC691C2}" type="par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82C3BA-2F8F-41B5-A4AE-1FD50FFB029E}" type="sib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AE489C9-B6BE-4327-B11E-00A729AB0DF7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Tidak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mudah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menyerah</a:t>
          </a:r>
          <a:r>
            <a:rPr lang="en-US" dirty="0" smtClean="0">
              <a:solidFill>
                <a:schemeClr val="tx1"/>
              </a:solidFill>
            </a:rPr>
            <a:t> &amp; </a:t>
          </a:r>
          <a:r>
            <a:rPr lang="en-US" dirty="0" err="1" smtClean="0">
              <a:solidFill>
                <a:schemeClr val="tx1"/>
              </a:solidFill>
            </a:rPr>
            <a:t>penuh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inisiatif</a:t>
          </a:r>
          <a:endParaRPr lang="en-US" dirty="0">
            <a:solidFill>
              <a:schemeClr val="tx1"/>
            </a:solidFill>
          </a:endParaRPr>
        </a:p>
      </dgm:t>
    </dgm:pt>
    <dgm:pt modelId="{B8203CA9-8089-4B3B-BB37-991B292E0FCA}" type="par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316057-B3EE-4A6C-A494-5F1AC9456010}" type="sib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F5B1EA-40F9-45C1-AEFA-954881D5A2B6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Suka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tantangan</a:t>
          </a:r>
          <a:r>
            <a:rPr lang="en-US" dirty="0" smtClean="0">
              <a:solidFill>
                <a:schemeClr val="tx1"/>
              </a:solidFill>
            </a:rPr>
            <a:t> &amp; </a:t>
          </a:r>
          <a:r>
            <a:rPr lang="en-US" dirty="0" err="1" smtClean="0">
              <a:solidFill>
                <a:schemeClr val="tx1"/>
              </a:solidFill>
            </a:rPr>
            <a:t>mau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belajar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hal</a:t>
          </a:r>
          <a:r>
            <a:rPr lang="en-US" dirty="0" smtClean="0">
              <a:solidFill>
                <a:schemeClr val="tx1"/>
              </a:solidFill>
            </a:rPr>
            <a:t> – </a:t>
          </a:r>
          <a:r>
            <a:rPr lang="en-US" dirty="0" err="1" smtClean="0">
              <a:solidFill>
                <a:schemeClr val="tx1"/>
              </a:solidFill>
            </a:rPr>
            <a:t>hal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baru</a:t>
          </a:r>
          <a:endParaRPr lang="en-US" dirty="0">
            <a:solidFill>
              <a:schemeClr val="tx1"/>
            </a:solidFill>
          </a:endParaRPr>
        </a:p>
      </dgm:t>
    </dgm:pt>
    <dgm:pt modelId="{15B95B5D-5016-40C2-A782-F4991344233E}" type="par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3BCAF78-179F-452A-95F4-33C17BA35F13}" type="sibTrans" cxnId="{228FF76E-C5B0-43A3-9502-54895980B4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DCD60B-5B1C-4070-B475-24A18FFE7137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Sering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pulang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terlambat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tanpa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mengeluh</a:t>
          </a:r>
          <a:endParaRPr lang="en-US" dirty="0">
            <a:solidFill>
              <a:schemeClr val="bg1"/>
            </a:solidFill>
          </a:endParaRPr>
        </a:p>
      </dgm:t>
    </dgm:pt>
    <dgm:pt modelId="{30E02B59-50DD-4BC8-993A-9AC54EA77AEC}" type="par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3A0E6D-7FCF-4603-A72C-FD6DC2FB8650}" type="sibTrans" cxnId="{10458A69-3DC7-4824-B9E6-1E2C160506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D8882E6-CB13-49DE-BCCF-FDF08E3F0BA4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Bila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salah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mau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mangakui</a:t>
          </a:r>
          <a:r>
            <a:rPr lang="en-US" dirty="0" smtClean="0">
              <a:solidFill>
                <a:schemeClr val="bg1"/>
              </a:solidFill>
            </a:rPr>
            <a:t> &amp; </a:t>
          </a:r>
          <a:r>
            <a:rPr lang="en-US" dirty="0" err="1" smtClean="0">
              <a:solidFill>
                <a:schemeClr val="bg1"/>
              </a:solidFill>
            </a:rPr>
            <a:t>segera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memperbaiki</a:t>
          </a:r>
          <a:endParaRPr lang="en-US" dirty="0">
            <a:solidFill>
              <a:schemeClr val="bg1"/>
            </a:solidFill>
          </a:endParaRPr>
        </a:p>
      </dgm:t>
    </dgm:pt>
    <dgm:pt modelId="{B08EC1EF-5388-47B1-B8E2-1F389BB28512}" type="par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0334416-2D66-44D1-ABAB-953859A419F1}" type="sibTrans" cxnId="{9D4930D8-B907-49D2-9C8B-4CEC955A04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4B9684A-5EB1-4255-AC22-9CADE3DDA3A2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Merespon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positif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gagasan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orang</a:t>
          </a:r>
          <a:r>
            <a:rPr lang="en-US" dirty="0" smtClean="0">
              <a:solidFill>
                <a:schemeClr val="bg1"/>
              </a:solidFill>
            </a:rPr>
            <a:t>/</a:t>
          </a:r>
          <a:r>
            <a:rPr lang="en-US" dirty="0" err="1" smtClean="0">
              <a:solidFill>
                <a:schemeClr val="bg1"/>
              </a:solidFill>
            </a:rPr>
            <a:t>kebijaksanaan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manajemen</a:t>
          </a:r>
          <a:endParaRPr lang="en-US" dirty="0">
            <a:solidFill>
              <a:schemeClr val="bg1"/>
            </a:solidFill>
          </a:endParaRPr>
        </a:p>
      </dgm:t>
    </dgm:pt>
    <dgm:pt modelId="{F30FAC08-F59E-44FB-93E5-9CE9FDBD2F61}" type="parTrans" cxnId="{D9A53183-BE10-4F7A-B7D5-46757860F52E}">
      <dgm:prSet/>
      <dgm:spPr/>
      <dgm:t>
        <a:bodyPr/>
        <a:lstStyle/>
        <a:p>
          <a:endParaRPr lang="en-US"/>
        </a:p>
      </dgm:t>
    </dgm:pt>
    <dgm:pt modelId="{1FDD4F0C-EDF3-41CB-84EC-C7415C84F5EE}" type="sibTrans" cxnId="{D9A53183-BE10-4F7A-B7D5-46757860F52E}">
      <dgm:prSet/>
      <dgm:spPr/>
      <dgm:t>
        <a:bodyPr/>
        <a:lstStyle/>
        <a:p>
          <a:endParaRPr lang="en-US"/>
        </a:p>
      </dgm:t>
    </dgm:pt>
    <dgm:pt modelId="{8755310E-70EB-4B2C-A4C1-C7B2BE924006}" type="pres">
      <dgm:prSet presAssocID="{7C5DAFCA-80EB-45FF-BEE8-B9E6D402BAD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7F7A2D-30B0-4612-A2C0-77BDB120C3B0}" type="pres">
      <dgm:prSet presAssocID="{3F385B5F-978B-4E77-A8C9-DCBD709484DE}" presName="composite" presStyleCnt="0"/>
      <dgm:spPr/>
    </dgm:pt>
    <dgm:pt modelId="{1C6ACCFB-037A-4E80-9228-4C0B0DB9E9B1}" type="pres">
      <dgm:prSet presAssocID="{3F385B5F-978B-4E77-A8C9-DCBD709484DE}" presName="imgShp" presStyleLbl="fgImgPlace1" presStyleIdx="0" presStyleCnt="6"/>
      <dgm:spPr/>
    </dgm:pt>
    <dgm:pt modelId="{9951EF9B-93B6-4B5B-B38B-4EF2CB54BB3A}" type="pres">
      <dgm:prSet presAssocID="{3F385B5F-978B-4E77-A8C9-DCBD709484DE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7E3B9-0C99-4311-93A3-3678345CE556}" type="pres">
      <dgm:prSet presAssocID="{4682C3BA-2F8F-41B5-A4AE-1FD50FFB029E}" presName="spacing" presStyleCnt="0"/>
      <dgm:spPr/>
    </dgm:pt>
    <dgm:pt modelId="{C7433F4E-5E1A-4D93-9316-482B91FED3B6}" type="pres">
      <dgm:prSet presAssocID="{8AE489C9-B6BE-4327-B11E-00A729AB0DF7}" presName="composite" presStyleCnt="0"/>
      <dgm:spPr/>
    </dgm:pt>
    <dgm:pt modelId="{530A65A6-C013-4A1A-A674-F79063973B98}" type="pres">
      <dgm:prSet presAssocID="{8AE489C9-B6BE-4327-B11E-00A729AB0DF7}" presName="imgShp" presStyleLbl="fgImgPlace1" presStyleIdx="1" presStyleCnt="6"/>
      <dgm:spPr/>
    </dgm:pt>
    <dgm:pt modelId="{83CD81AD-69B2-4B59-B4AB-02F908BFF6AA}" type="pres">
      <dgm:prSet presAssocID="{8AE489C9-B6BE-4327-B11E-00A729AB0DF7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5B83C-D271-49FB-83FF-EC92B6726D0B}" type="pres">
      <dgm:prSet presAssocID="{9A316057-B3EE-4A6C-A494-5F1AC9456010}" presName="spacing" presStyleCnt="0"/>
      <dgm:spPr/>
    </dgm:pt>
    <dgm:pt modelId="{32237480-267C-42DE-9351-9499C905F218}" type="pres">
      <dgm:prSet presAssocID="{38F5B1EA-40F9-45C1-AEFA-954881D5A2B6}" presName="composite" presStyleCnt="0"/>
      <dgm:spPr/>
    </dgm:pt>
    <dgm:pt modelId="{05F3777F-D29E-4C8C-8A11-1B8E097DD914}" type="pres">
      <dgm:prSet presAssocID="{38F5B1EA-40F9-45C1-AEFA-954881D5A2B6}" presName="imgShp" presStyleLbl="fgImgPlace1" presStyleIdx="2" presStyleCnt="6"/>
      <dgm:spPr/>
    </dgm:pt>
    <dgm:pt modelId="{5B8C3316-E07C-4180-BB63-287599A7B2A4}" type="pres">
      <dgm:prSet presAssocID="{38F5B1EA-40F9-45C1-AEFA-954881D5A2B6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D9284-EABA-4829-B4E3-9C7E88690FF8}" type="pres">
      <dgm:prSet presAssocID="{63BCAF78-179F-452A-95F4-33C17BA35F13}" presName="spacing" presStyleCnt="0"/>
      <dgm:spPr/>
    </dgm:pt>
    <dgm:pt modelId="{EBC99D2D-9496-4D30-A9B5-4CDA5354A5F2}" type="pres">
      <dgm:prSet presAssocID="{82DCD60B-5B1C-4070-B475-24A18FFE7137}" presName="composite" presStyleCnt="0"/>
      <dgm:spPr/>
    </dgm:pt>
    <dgm:pt modelId="{17C64769-7D25-4847-BB3C-A6324ED25F2D}" type="pres">
      <dgm:prSet presAssocID="{82DCD60B-5B1C-4070-B475-24A18FFE7137}" presName="imgShp" presStyleLbl="fgImgPlace1" presStyleIdx="3" presStyleCnt="6"/>
      <dgm:spPr/>
    </dgm:pt>
    <dgm:pt modelId="{E26B0CB6-57BF-423A-963C-0C602D29C632}" type="pres">
      <dgm:prSet presAssocID="{82DCD60B-5B1C-4070-B475-24A18FFE7137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CA405-11AF-4CF5-9BDA-F95368D45077}" type="pres">
      <dgm:prSet presAssocID="{123A0E6D-7FCF-4603-A72C-FD6DC2FB8650}" presName="spacing" presStyleCnt="0"/>
      <dgm:spPr/>
    </dgm:pt>
    <dgm:pt modelId="{41FFAD8A-6818-42F1-8ED7-185DB852825C}" type="pres">
      <dgm:prSet presAssocID="{2D8882E6-CB13-49DE-BCCF-FDF08E3F0BA4}" presName="composite" presStyleCnt="0"/>
      <dgm:spPr/>
    </dgm:pt>
    <dgm:pt modelId="{DA7E6D39-F137-452D-8E11-655EED1F0C3F}" type="pres">
      <dgm:prSet presAssocID="{2D8882E6-CB13-49DE-BCCF-FDF08E3F0BA4}" presName="imgShp" presStyleLbl="fgImgPlace1" presStyleIdx="4" presStyleCnt="6"/>
      <dgm:spPr/>
    </dgm:pt>
    <dgm:pt modelId="{AA3B4B0D-2577-4980-96B2-7BC0C0AD495F}" type="pres">
      <dgm:prSet presAssocID="{2D8882E6-CB13-49DE-BCCF-FDF08E3F0BA4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06081-4A5F-4E68-BE90-B6C3608A2E71}" type="pres">
      <dgm:prSet presAssocID="{40334416-2D66-44D1-ABAB-953859A419F1}" presName="spacing" presStyleCnt="0"/>
      <dgm:spPr/>
    </dgm:pt>
    <dgm:pt modelId="{AB92FAD0-2054-4B5A-A315-89DCCD720F8C}" type="pres">
      <dgm:prSet presAssocID="{34B9684A-5EB1-4255-AC22-9CADE3DDA3A2}" presName="composite" presStyleCnt="0"/>
      <dgm:spPr/>
    </dgm:pt>
    <dgm:pt modelId="{E03D8DC8-8E99-40C7-9938-DCEF2C3599C0}" type="pres">
      <dgm:prSet presAssocID="{34B9684A-5EB1-4255-AC22-9CADE3DDA3A2}" presName="imgShp" presStyleLbl="fgImgPlace1" presStyleIdx="5" presStyleCnt="6"/>
      <dgm:spPr/>
    </dgm:pt>
    <dgm:pt modelId="{6B6B6629-FCDF-41AF-A48D-BECEC7673F99}" type="pres">
      <dgm:prSet presAssocID="{34B9684A-5EB1-4255-AC22-9CADE3DDA3A2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7FDB91-503B-4357-9CE9-60C05540EA76}" srcId="{7C5DAFCA-80EB-45FF-BEE8-B9E6D402BAD1}" destId="{8AE489C9-B6BE-4327-B11E-00A729AB0DF7}" srcOrd="1" destOrd="0" parTransId="{B8203CA9-8089-4B3B-BB37-991B292E0FCA}" sibTransId="{9A316057-B3EE-4A6C-A494-5F1AC9456010}"/>
    <dgm:cxn modelId="{97FD7428-293B-420D-8E00-60361B6167B8}" type="presOf" srcId="{38F5B1EA-40F9-45C1-AEFA-954881D5A2B6}" destId="{5B8C3316-E07C-4180-BB63-287599A7B2A4}" srcOrd="0" destOrd="0" presId="urn:microsoft.com/office/officeart/2005/8/layout/vList3#3"/>
    <dgm:cxn modelId="{D9A53183-BE10-4F7A-B7D5-46757860F52E}" srcId="{7C5DAFCA-80EB-45FF-BEE8-B9E6D402BAD1}" destId="{34B9684A-5EB1-4255-AC22-9CADE3DDA3A2}" srcOrd="5" destOrd="0" parTransId="{F30FAC08-F59E-44FB-93E5-9CE9FDBD2F61}" sibTransId="{1FDD4F0C-EDF3-41CB-84EC-C7415C84F5EE}"/>
    <dgm:cxn modelId="{C7B2309B-57C7-4390-A505-DEDAEE291963}" type="presOf" srcId="{3F385B5F-978B-4E77-A8C9-DCBD709484DE}" destId="{9951EF9B-93B6-4B5B-B38B-4EF2CB54BB3A}" srcOrd="0" destOrd="0" presId="urn:microsoft.com/office/officeart/2005/8/layout/vList3#3"/>
    <dgm:cxn modelId="{9D4930D8-B907-49D2-9C8B-4CEC955A04DA}" srcId="{7C5DAFCA-80EB-45FF-BEE8-B9E6D402BAD1}" destId="{2D8882E6-CB13-49DE-BCCF-FDF08E3F0BA4}" srcOrd="4" destOrd="0" parTransId="{B08EC1EF-5388-47B1-B8E2-1F389BB28512}" sibTransId="{40334416-2D66-44D1-ABAB-953859A419F1}"/>
    <dgm:cxn modelId="{6BC57474-AB0B-414D-953D-19B6B2EBD59B}" type="presOf" srcId="{8AE489C9-B6BE-4327-B11E-00A729AB0DF7}" destId="{83CD81AD-69B2-4B59-B4AB-02F908BFF6AA}" srcOrd="0" destOrd="0" presId="urn:microsoft.com/office/officeart/2005/8/layout/vList3#3"/>
    <dgm:cxn modelId="{6E6C501B-63FA-4495-9242-53C0EE61FAC6}" type="presOf" srcId="{7C5DAFCA-80EB-45FF-BEE8-B9E6D402BAD1}" destId="{8755310E-70EB-4B2C-A4C1-C7B2BE924006}" srcOrd="0" destOrd="0" presId="urn:microsoft.com/office/officeart/2005/8/layout/vList3#3"/>
    <dgm:cxn modelId="{D3A88484-0D95-4468-92B2-3018DC0CDB0F}" type="presOf" srcId="{2D8882E6-CB13-49DE-BCCF-FDF08E3F0BA4}" destId="{AA3B4B0D-2577-4980-96B2-7BC0C0AD495F}" srcOrd="0" destOrd="0" presId="urn:microsoft.com/office/officeart/2005/8/layout/vList3#3"/>
    <dgm:cxn modelId="{5BC217B1-5EBB-45B3-9C4F-42FA1B2CDE02}" type="presOf" srcId="{82DCD60B-5B1C-4070-B475-24A18FFE7137}" destId="{E26B0CB6-57BF-423A-963C-0C602D29C632}" srcOrd="0" destOrd="0" presId="urn:microsoft.com/office/officeart/2005/8/layout/vList3#3"/>
    <dgm:cxn modelId="{E0B9793F-6BBC-4F76-B8E9-83C5DC7412C7}" srcId="{7C5DAFCA-80EB-45FF-BEE8-B9E6D402BAD1}" destId="{3F385B5F-978B-4E77-A8C9-DCBD709484DE}" srcOrd="0" destOrd="0" parTransId="{B54E78F6-12F3-46B7-8BB0-5C5B2FC691C2}" sibTransId="{4682C3BA-2F8F-41B5-A4AE-1FD50FFB029E}"/>
    <dgm:cxn modelId="{10458A69-3DC7-4824-B9E6-1E2C160506AC}" srcId="{7C5DAFCA-80EB-45FF-BEE8-B9E6D402BAD1}" destId="{82DCD60B-5B1C-4070-B475-24A18FFE7137}" srcOrd="3" destOrd="0" parTransId="{30E02B59-50DD-4BC8-993A-9AC54EA77AEC}" sibTransId="{123A0E6D-7FCF-4603-A72C-FD6DC2FB8650}"/>
    <dgm:cxn modelId="{5937774E-A5F7-4FFE-A101-75CF60A27825}" type="presOf" srcId="{34B9684A-5EB1-4255-AC22-9CADE3DDA3A2}" destId="{6B6B6629-FCDF-41AF-A48D-BECEC7673F99}" srcOrd="0" destOrd="0" presId="urn:microsoft.com/office/officeart/2005/8/layout/vList3#3"/>
    <dgm:cxn modelId="{228FF76E-C5B0-43A3-9502-54895980B413}" srcId="{7C5DAFCA-80EB-45FF-BEE8-B9E6D402BAD1}" destId="{38F5B1EA-40F9-45C1-AEFA-954881D5A2B6}" srcOrd="2" destOrd="0" parTransId="{15B95B5D-5016-40C2-A782-F4991344233E}" sibTransId="{63BCAF78-179F-452A-95F4-33C17BA35F13}"/>
    <dgm:cxn modelId="{9D7E2FE7-E1C3-4E8F-860B-20E7F5E7C6B5}" type="presParOf" srcId="{8755310E-70EB-4B2C-A4C1-C7B2BE924006}" destId="{F27F7A2D-30B0-4612-A2C0-77BDB120C3B0}" srcOrd="0" destOrd="0" presId="urn:microsoft.com/office/officeart/2005/8/layout/vList3#3"/>
    <dgm:cxn modelId="{5EECD014-1598-4421-9719-0E42402A3314}" type="presParOf" srcId="{F27F7A2D-30B0-4612-A2C0-77BDB120C3B0}" destId="{1C6ACCFB-037A-4E80-9228-4C0B0DB9E9B1}" srcOrd="0" destOrd="0" presId="urn:microsoft.com/office/officeart/2005/8/layout/vList3#3"/>
    <dgm:cxn modelId="{22C7BE1E-1574-428C-88B0-95DF99779B55}" type="presParOf" srcId="{F27F7A2D-30B0-4612-A2C0-77BDB120C3B0}" destId="{9951EF9B-93B6-4B5B-B38B-4EF2CB54BB3A}" srcOrd="1" destOrd="0" presId="urn:microsoft.com/office/officeart/2005/8/layout/vList3#3"/>
    <dgm:cxn modelId="{44D51EEF-30C4-478E-B599-23FF89CF544B}" type="presParOf" srcId="{8755310E-70EB-4B2C-A4C1-C7B2BE924006}" destId="{E387E3B9-0C99-4311-93A3-3678345CE556}" srcOrd="1" destOrd="0" presId="urn:microsoft.com/office/officeart/2005/8/layout/vList3#3"/>
    <dgm:cxn modelId="{1143B1BF-E0DE-4A64-AEB1-CF76BB9E008A}" type="presParOf" srcId="{8755310E-70EB-4B2C-A4C1-C7B2BE924006}" destId="{C7433F4E-5E1A-4D93-9316-482B91FED3B6}" srcOrd="2" destOrd="0" presId="urn:microsoft.com/office/officeart/2005/8/layout/vList3#3"/>
    <dgm:cxn modelId="{1C7649AB-56E3-457A-BE04-BFF069BA3CA2}" type="presParOf" srcId="{C7433F4E-5E1A-4D93-9316-482B91FED3B6}" destId="{530A65A6-C013-4A1A-A674-F79063973B98}" srcOrd="0" destOrd="0" presId="urn:microsoft.com/office/officeart/2005/8/layout/vList3#3"/>
    <dgm:cxn modelId="{1FD52A37-414F-4492-BB6B-FF6CC414FB7D}" type="presParOf" srcId="{C7433F4E-5E1A-4D93-9316-482B91FED3B6}" destId="{83CD81AD-69B2-4B59-B4AB-02F908BFF6AA}" srcOrd="1" destOrd="0" presId="urn:microsoft.com/office/officeart/2005/8/layout/vList3#3"/>
    <dgm:cxn modelId="{BE7806DE-6EDD-46C5-89F4-A0E5ECD38969}" type="presParOf" srcId="{8755310E-70EB-4B2C-A4C1-C7B2BE924006}" destId="{6185B83C-D271-49FB-83FF-EC92B6726D0B}" srcOrd="3" destOrd="0" presId="urn:microsoft.com/office/officeart/2005/8/layout/vList3#3"/>
    <dgm:cxn modelId="{707E53B6-E558-4651-BB27-9682A488E07D}" type="presParOf" srcId="{8755310E-70EB-4B2C-A4C1-C7B2BE924006}" destId="{32237480-267C-42DE-9351-9499C905F218}" srcOrd="4" destOrd="0" presId="urn:microsoft.com/office/officeart/2005/8/layout/vList3#3"/>
    <dgm:cxn modelId="{DCAC1F0E-FA4B-49D7-9135-4CDDD7A1D599}" type="presParOf" srcId="{32237480-267C-42DE-9351-9499C905F218}" destId="{05F3777F-D29E-4C8C-8A11-1B8E097DD914}" srcOrd="0" destOrd="0" presId="urn:microsoft.com/office/officeart/2005/8/layout/vList3#3"/>
    <dgm:cxn modelId="{AE68F1B9-5D44-4AF8-B55D-7C5F52CC0A3C}" type="presParOf" srcId="{32237480-267C-42DE-9351-9499C905F218}" destId="{5B8C3316-E07C-4180-BB63-287599A7B2A4}" srcOrd="1" destOrd="0" presId="urn:microsoft.com/office/officeart/2005/8/layout/vList3#3"/>
    <dgm:cxn modelId="{062407BA-60AC-4516-AD23-B927970E22AC}" type="presParOf" srcId="{8755310E-70EB-4B2C-A4C1-C7B2BE924006}" destId="{2FCD9284-EABA-4829-B4E3-9C7E88690FF8}" srcOrd="5" destOrd="0" presId="urn:microsoft.com/office/officeart/2005/8/layout/vList3#3"/>
    <dgm:cxn modelId="{D8C2C09A-64E9-47E1-87B9-4565E7E0F680}" type="presParOf" srcId="{8755310E-70EB-4B2C-A4C1-C7B2BE924006}" destId="{EBC99D2D-9496-4D30-A9B5-4CDA5354A5F2}" srcOrd="6" destOrd="0" presId="urn:microsoft.com/office/officeart/2005/8/layout/vList3#3"/>
    <dgm:cxn modelId="{CA5C5BA6-0AB7-4EB1-B544-D78F51C28A8E}" type="presParOf" srcId="{EBC99D2D-9496-4D30-A9B5-4CDA5354A5F2}" destId="{17C64769-7D25-4847-BB3C-A6324ED25F2D}" srcOrd="0" destOrd="0" presId="urn:microsoft.com/office/officeart/2005/8/layout/vList3#3"/>
    <dgm:cxn modelId="{EB6D0719-3E39-4764-BB6B-9BB00AAF64BC}" type="presParOf" srcId="{EBC99D2D-9496-4D30-A9B5-4CDA5354A5F2}" destId="{E26B0CB6-57BF-423A-963C-0C602D29C632}" srcOrd="1" destOrd="0" presId="urn:microsoft.com/office/officeart/2005/8/layout/vList3#3"/>
    <dgm:cxn modelId="{FD74DD52-5930-4242-86FC-DDC84C764CB1}" type="presParOf" srcId="{8755310E-70EB-4B2C-A4C1-C7B2BE924006}" destId="{23ACA405-11AF-4CF5-9BDA-F95368D45077}" srcOrd="7" destOrd="0" presId="urn:microsoft.com/office/officeart/2005/8/layout/vList3#3"/>
    <dgm:cxn modelId="{2EEF98F6-EAA2-4A1E-9B6E-D8D45DE9ABB1}" type="presParOf" srcId="{8755310E-70EB-4B2C-A4C1-C7B2BE924006}" destId="{41FFAD8A-6818-42F1-8ED7-185DB852825C}" srcOrd="8" destOrd="0" presId="urn:microsoft.com/office/officeart/2005/8/layout/vList3#3"/>
    <dgm:cxn modelId="{FA4AD1E7-7DC7-4DCB-B21D-B6BD1231ED91}" type="presParOf" srcId="{41FFAD8A-6818-42F1-8ED7-185DB852825C}" destId="{DA7E6D39-F137-452D-8E11-655EED1F0C3F}" srcOrd="0" destOrd="0" presId="urn:microsoft.com/office/officeart/2005/8/layout/vList3#3"/>
    <dgm:cxn modelId="{2233407D-AAE3-4097-B12F-BC9D0CFE65F4}" type="presParOf" srcId="{41FFAD8A-6818-42F1-8ED7-185DB852825C}" destId="{AA3B4B0D-2577-4980-96B2-7BC0C0AD495F}" srcOrd="1" destOrd="0" presId="urn:microsoft.com/office/officeart/2005/8/layout/vList3#3"/>
    <dgm:cxn modelId="{D0B12602-1D7C-4539-8123-B20EA3BAE352}" type="presParOf" srcId="{8755310E-70EB-4B2C-A4C1-C7B2BE924006}" destId="{0FD06081-4A5F-4E68-BE90-B6C3608A2E71}" srcOrd="9" destOrd="0" presId="urn:microsoft.com/office/officeart/2005/8/layout/vList3#3"/>
    <dgm:cxn modelId="{C927F667-9984-41E4-A05B-44B0CE8ED26D}" type="presParOf" srcId="{8755310E-70EB-4B2C-A4C1-C7B2BE924006}" destId="{AB92FAD0-2054-4B5A-A315-89DCCD720F8C}" srcOrd="10" destOrd="0" presId="urn:microsoft.com/office/officeart/2005/8/layout/vList3#3"/>
    <dgm:cxn modelId="{BEFE292B-E2B2-41E9-9DB9-3F4CDCB7958F}" type="presParOf" srcId="{AB92FAD0-2054-4B5A-A315-89DCCD720F8C}" destId="{E03D8DC8-8E99-40C7-9938-DCEF2C3599C0}" srcOrd="0" destOrd="0" presId="urn:microsoft.com/office/officeart/2005/8/layout/vList3#3"/>
    <dgm:cxn modelId="{8DBF38DD-B8C6-4AD6-AB80-543289B82EA5}" type="presParOf" srcId="{AB92FAD0-2054-4B5A-A315-89DCCD720F8C}" destId="{6B6B6629-FCDF-41AF-A48D-BECEC7673F99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5DAFCA-80EB-45FF-BEE8-B9E6D402BAD1}" type="doc">
      <dgm:prSet loTypeId="urn:microsoft.com/office/officeart/2005/8/layout/vList3#4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F385B5F-978B-4E77-A8C9-DCBD709484DE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Para pemimpin di seluruh hirarki menampakkan kepemimpinan yang memprakarsai perubahan strategy/taktik/SOP</a:t>
          </a:r>
          <a:endParaRPr lang="en-US" dirty="0">
            <a:solidFill>
              <a:schemeClr val="tx1"/>
            </a:solidFill>
          </a:endParaRPr>
        </a:p>
      </dgm:t>
    </dgm:pt>
    <dgm:pt modelId="{B54E78F6-12F3-46B7-8BB0-5C5B2FC691C2}" type="par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82C3BA-2F8F-41B5-A4AE-1FD50FFB029E}" type="sibTrans" cxnId="{E0B9793F-6BBC-4F76-B8E9-83C5DC7412C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AE489C9-B6BE-4327-B11E-00A729AB0DF7}">
      <dgm:prSet phldrT="[Text]"/>
      <dgm:spPr/>
      <dgm:t>
        <a:bodyPr/>
        <a:lstStyle/>
        <a:p>
          <a:r>
            <a:rPr lang="en-US" smtClean="0"/>
            <a:t>Siap memuaskan kebutuhan customer/karyawan dan menghasilkan inovasi, inisiatif/berani mengambil resiko, komunikasi &amp; motivasi berprestasi</a:t>
          </a:r>
          <a:endParaRPr lang="en-US" dirty="0"/>
        </a:p>
      </dgm:t>
    </dgm:pt>
    <dgm:pt modelId="{B8203CA9-8089-4B3B-BB37-991B292E0FCA}" type="par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316057-B3EE-4A6C-A494-5F1AC9456010}" type="sibTrans" cxnId="{F77FDB91-503B-4357-9CE9-60C05540EA7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755310E-70EB-4B2C-A4C1-C7B2BE924006}" type="pres">
      <dgm:prSet presAssocID="{7C5DAFCA-80EB-45FF-BEE8-B9E6D402BAD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7F7A2D-30B0-4612-A2C0-77BDB120C3B0}" type="pres">
      <dgm:prSet presAssocID="{3F385B5F-978B-4E77-A8C9-DCBD709484DE}" presName="composite" presStyleCnt="0"/>
      <dgm:spPr/>
      <dgm:t>
        <a:bodyPr/>
        <a:lstStyle/>
        <a:p>
          <a:endParaRPr lang="en-US"/>
        </a:p>
      </dgm:t>
    </dgm:pt>
    <dgm:pt modelId="{1C6ACCFB-037A-4E80-9228-4C0B0DB9E9B1}" type="pres">
      <dgm:prSet presAssocID="{3F385B5F-978B-4E77-A8C9-DCBD709484DE}" presName="imgShp" presStyleLbl="fgImgPlace1" presStyleIdx="0" presStyleCnt="2"/>
      <dgm:spPr/>
      <dgm:t>
        <a:bodyPr/>
        <a:lstStyle/>
        <a:p>
          <a:endParaRPr lang="en-US"/>
        </a:p>
      </dgm:t>
    </dgm:pt>
    <dgm:pt modelId="{9951EF9B-93B6-4B5B-B38B-4EF2CB54BB3A}" type="pres">
      <dgm:prSet presAssocID="{3F385B5F-978B-4E77-A8C9-DCBD709484D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87E3B9-0C99-4311-93A3-3678345CE556}" type="pres">
      <dgm:prSet presAssocID="{4682C3BA-2F8F-41B5-A4AE-1FD50FFB029E}" presName="spacing" presStyleCnt="0"/>
      <dgm:spPr/>
      <dgm:t>
        <a:bodyPr/>
        <a:lstStyle/>
        <a:p>
          <a:endParaRPr lang="en-US"/>
        </a:p>
      </dgm:t>
    </dgm:pt>
    <dgm:pt modelId="{C7433F4E-5E1A-4D93-9316-482B91FED3B6}" type="pres">
      <dgm:prSet presAssocID="{8AE489C9-B6BE-4327-B11E-00A729AB0DF7}" presName="composite" presStyleCnt="0"/>
      <dgm:spPr/>
      <dgm:t>
        <a:bodyPr/>
        <a:lstStyle/>
        <a:p>
          <a:endParaRPr lang="en-US"/>
        </a:p>
      </dgm:t>
    </dgm:pt>
    <dgm:pt modelId="{530A65A6-C013-4A1A-A674-F79063973B98}" type="pres">
      <dgm:prSet presAssocID="{8AE489C9-B6BE-4327-B11E-00A729AB0DF7}" presName="imgShp" presStyleLbl="fgImgPlace1" presStyleIdx="1" presStyleCnt="2"/>
      <dgm:spPr/>
      <dgm:t>
        <a:bodyPr/>
        <a:lstStyle/>
        <a:p>
          <a:endParaRPr lang="en-US"/>
        </a:p>
      </dgm:t>
    </dgm:pt>
    <dgm:pt modelId="{83CD81AD-69B2-4B59-B4AB-02F908BFF6AA}" type="pres">
      <dgm:prSet presAssocID="{8AE489C9-B6BE-4327-B11E-00A729AB0DF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F7B202-297A-47F3-A8AB-1FB480DFCEB3}" type="presOf" srcId="{7C5DAFCA-80EB-45FF-BEE8-B9E6D402BAD1}" destId="{8755310E-70EB-4B2C-A4C1-C7B2BE924006}" srcOrd="0" destOrd="0" presId="urn:microsoft.com/office/officeart/2005/8/layout/vList3#4"/>
    <dgm:cxn modelId="{92440DC4-5C4C-4DF2-B24A-CCB262673B8F}" type="presOf" srcId="{3F385B5F-978B-4E77-A8C9-DCBD709484DE}" destId="{9951EF9B-93B6-4B5B-B38B-4EF2CB54BB3A}" srcOrd="0" destOrd="0" presId="urn:microsoft.com/office/officeart/2005/8/layout/vList3#4"/>
    <dgm:cxn modelId="{D6D32668-E815-481E-82EF-8F574B026192}" type="presOf" srcId="{8AE489C9-B6BE-4327-B11E-00A729AB0DF7}" destId="{83CD81AD-69B2-4B59-B4AB-02F908BFF6AA}" srcOrd="0" destOrd="0" presId="urn:microsoft.com/office/officeart/2005/8/layout/vList3#4"/>
    <dgm:cxn modelId="{F77FDB91-503B-4357-9CE9-60C05540EA76}" srcId="{7C5DAFCA-80EB-45FF-BEE8-B9E6D402BAD1}" destId="{8AE489C9-B6BE-4327-B11E-00A729AB0DF7}" srcOrd="1" destOrd="0" parTransId="{B8203CA9-8089-4B3B-BB37-991B292E0FCA}" sibTransId="{9A316057-B3EE-4A6C-A494-5F1AC9456010}"/>
    <dgm:cxn modelId="{E0B9793F-6BBC-4F76-B8E9-83C5DC7412C7}" srcId="{7C5DAFCA-80EB-45FF-BEE8-B9E6D402BAD1}" destId="{3F385B5F-978B-4E77-A8C9-DCBD709484DE}" srcOrd="0" destOrd="0" parTransId="{B54E78F6-12F3-46B7-8BB0-5C5B2FC691C2}" sibTransId="{4682C3BA-2F8F-41B5-A4AE-1FD50FFB029E}"/>
    <dgm:cxn modelId="{7E41CC5F-3837-4DC7-917C-4D683BD6214B}" type="presParOf" srcId="{8755310E-70EB-4B2C-A4C1-C7B2BE924006}" destId="{F27F7A2D-30B0-4612-A2C0-77BDB120C3B0}" srcOrd="0" destOrd="0" presId="urn:microsoft.com/office/officeart/2005/8/layout/vList3#4"/>
    <dgm:cxn modelId="{1CCE5B2F-B547-495F-8CAF-EB523247D171}" type="presParOf" srcId="{F27F7A2D-30B0-4612-A2C0-77BDB120C3B0}" destId="{1C6ACCFB-037A-4E80-9228-4C0B0DB9E9B1}" srcOrd="0" destOrd="0" presId="urn:microsoft.com/office/officeart/2005/8/layout/vList3#4"/>
    <dgm:cxn modelId="{3E46C3C5-3BF7-4894-B744-AE22F949C304}" type="presParOf" srcId="{F27F7A2D-30B0-4612-A2C0-77BDB120C3B0}" destId="{9951EF9B-93B6-4B5B-B38B-4EF2CB54BB3A}" srcOrd="1" destOrd="0" presId="urn:microsoft.com/office/officeart/2005/8/layout/vList3#4"/>
    <dgm:cxn modelId="{A5DA036A-D70A-4CED-98D8-BF3B4A2DD7F8}" type="presParOf" srcId="{8755310E-70EB-4B2C-A4C1-C7B2BE924006}" destId="{E387E3B9-0C99-4311-93A3-3678345CE556}" srcOrd="1" destOrd="0" presId="urn:microsoft.com/office/officeart/2005/8/layout/vList3#4"/>
    <dgm:cxn modelId="{E1CB1E2E-B292-4A8C-9F88-9A429A9D41BF}" type="presParOf" srcId="{8755310E-70EB-4B2C-A4C1-C7B2BE924006}" destId="{C7433F4E-5E1A-4D93-9316-482B91FED3B6}" srcOrd="2" destOrd="0" presId="urn:microsoft.com/office/officeart/2005/8/layout/vList3#4"/>
    <dgm:cxn modelId="{B4427AEA-F2FD-4A1D-8C87-3B7D6248C48B}" type="presParOf" srcId="{C7433F4E-5E1A-4D93-9316-482B91FED3B6}" destId="{530A65A6-C013-4A1A-A674-F79063973B98}" srcOrd="0" destOrd="0" presId="urn:microsoft.com/office/officeart/2005/8/layout/vList3#4"/>
    <dgm:cxn modelId="{0E34B9E7-18EA-46E3-855A-E2AB1A59A931}" type="presParOf" srcId="{C7433F4E-5E1A-4D93-9316-482B91FED3B6}" destId="{83CD81AD-69B2-4B59-B4AB-02F908BFF6AA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ECAF5C-A03D-454D-A2A6-420399FF34DE}" type="doc">
      <dgm:prSet loTypeId="urn:microsoft.com/office/officeart/2005/8/layout/h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C02872-351A-477A-8D22-D01F30E87918}">
      <dgm:prSet phldrT="[Text]"/>
      <dgm:spPr/>
      <dgm:t>
        <a:bodyPr/>
        <a:lstStyle/>
        <a:p>
          <a:r>
            <a:rPr lang="en-US" dirty="0" smtClean="0"/>
            <a:t>Negative</a:t>
          </a:r>
          <a:endParaRPr lang="en-US" dirty="0"/>
        </a:p>
      </dgm:t>
    </dgm:pt>
    <dgm:pt modelId="{B516EF37-C312-4671-A642-0CED36F3A664}" type="parTrans" cxnId="{0FE566E3-8E87-45AF-9D97-1998932ED5CE}">
      <dgm:prSet/>
      <dgm:spPr/>
      <dgm:t>
        <a:bodyPr/>
        <a:lstStyle/>
        <a:p>
          <a:endParaRPr lang="en-US"/>
        </a:p>
      </dgm:t>
    </dgm:pt>
    <dgm:pt modelId="{CCEEC4C0-3152-4DDB-915E-4386B459A379}" type="sibTrans" cxnId="{0FE566E3-8E87-45AF-9D97-1998932ED5CE}">
      <dgm:prSet/>
      <dgm:spPr/>
      <dgm:t>
        <a:bodyPr/>
        <a:lstStyle/>
        <a:p>
          <a:endParaRPr lang="en-US"/>
        </a:p>
      </dgm:t>
    </dgm:pt>
    <dgm:pt modelId="{CD27C216-75CA-48F0-893F-225C79F6E054}">
      <dgm:prSet phldrT="[Text]"/>
      <dgm:spPr/>
      <dgm:t>
        <a:bodyPr/>
        <a:lstStyle/>
        <a:p>
          <a:r>
            <a:rPr lang="en-US" dirty="0" err="1" smtClean="0"/>
            <a:t>Rasanya</a:t>
          </a:r>
          <a:r>
            <a:rPr lang="en-US" dirty="0" smtClean="0"/>
            <a:t> </a:t>
          </a:r>
          <a:r>
            <a:rPr lang="en-US" dirty="0" err="1" smtClean="0"/>
            <a:t>susah</a:t>
          </a:r>
          <a:r>
            <a:rPr lang="en-US" dirty="0" smtClean="0"/>
            <a:t> </a:t>
          </a:r>
          <a:r>
            <a:rPr lang="en-US" dirty="0" err="1" smtClean="0"/>
            <a:t>sekali</a:t>
          </a:r>
          <a:r>
            <a:rPr lang="en-US" dirty="0" smtClean="0"/>
            <a:t> </a:t>
          </a:r>
          <a:r>
            <a:rPr lang="en-US" dirty="0" err="1" smtClean="0"/>
            <a:t>tugas</a:t>
          </a:r>
          <a:r>
            <a:rPr lang="en-US" dirty="0" smtClean="0"/>
            <a:t> </a:t>
          </a:r>
          <a:r>
            <a:rPr lang="en-US" dirty="0" err="1" smtClean="0"/>
            <a:t>ini</a:t>
          </a:r>
          <a:endParaRPr lang="en-US" dirty="0"/>
        </a:p>
      </dgm:t>
    </dgm:pt>
    <dgm:pt modelId="{46F4225B-5803-46FC-B5E6-1316D215FAF9}" type="parTrans" cxnId="{6A167EC5-DF0D-4C54-AC4B-47216D7478E9}">
      <dgm:prSet/>
      <dgm:spPr/>
      <dgm:t>
        <a:bodyPr/>
        <a:lstStyle/>
        <a:p>
          <a:endParaRPr lang="en-US"/>
        </a:p>
      </dgm:t>
    </dgm:pt>
    <dgm:pt modelId="{97FD7E9E-6241-4F83-B630-7D169358B17D}" type="sibTrans" cxnId="{6A167EC5-DF0D-4C54-AC4B-47216D7478E9}">
      <dgm:prSet/>
      <dgm:spPr/>
      <dgm:t>
        <a:bodyPr/>
        <a:lstStyle/>
        <a:p>
          <a:endParaRPr lang="en-US"/>
        </a:p>
      </dgm:t>
    </dgm:pt>
    <dgm:pt modelId="{E52237A9-23D7-4234-8B17-B48C143D2A67}">
      <dgm:prSet phldrT="[Text]"/>
      <dgm:spPr/>
      <dgm:t>
        <a:bodyPr/>
        <a:lstStyle/>
        <a:p>
          <a:r>
            <a:rPr lang="en-US" smtClean="0"/>
            <a:t>Positive</a:t>
          </a:r>
          <a:endParaRPr lang="en-US" dirty="0"/>
        </a:p>
      </dgm:t>
    </dgm:pt>
    <dgm:pt modelId="{84E1A5AF-75B2-424F-8CA2-CE0812E79DFE}" type="parTrans" cxnId="{E7D64D6C-1CA0-4E64-807A-EA1E7D6FD8AF}">
      <dgm:prSet/>
      <dgm:spPr/>
      <dgm:t>
        <a:bodyPr/>
        <a:lstStyle/>
        <a:p>
          <a:endParaRPr lang="en-US"/>
        </a:p>
      </dgm:t>
    </dgm:pt>
    <dgm:pt modelId="{17098199-F290-4B87-B96E-DF5D4ACEB9A4}" type="sibTrans" cxnId="{E7D64D6C-1CA0-4E64-807A-EA1E7D6FD8AF}">
      <dgm:prSet/>
      <dgm:spPr/>
      <dgm:t>
        <a:bodyPr/>
        <a:lstStyle/>
        <a:p>
          <a:endParaRPr lang="en-US"/>
        </a:p>
      </dgm:t>
    </dgm:pt>
    <dgm:pt modelId="{45862281-34CA-41DA-B10A-E8498DCAE50F}">
      <dgm:prSet phldrT="[Text]"/>
      <dgm:spPr/>
      <dgm:t>
        <a:bodyPr/>
        <a:lstStyle/>
        <a:p>
          <a:r>
            <a:rPr lang="en-US" dirty="0" err="1" smtClean="0"/>
            <a:t>Rasanya</a:t>
          </a:r>
          <a:r>
            <a:rPr lang="en-US" dirty="0" smtClean="0"/>
            <a:t> </a:t>
          </a:r>
          <a:r>
            <a:rPr lang="en-US" dirty="0" err="1" smtClean="0"/>
            <a:t>saya</a:t>
          </a:r>
          <a:r>
            <a:rPr lang="en-US" dirty="0" smtClean="0"/>
            <a:t> </a:t>
          </a:r>
          <a:r>
            <a:rPr lang="en-US" dirty="0" err="1" smtClean="0"/>
            <a:t>mampu</a:t>
          </a:r>
          <a:r>
            <a:rPr lang="en-US" dirty="0" smtClean="0"/>
            <a:t> </a:t>
          </a:r>
          <a:r>
            <a:rPr lang="en-US" dirty="0" err="1" smtClean="0"/>
            <a:t>mengerjakan</a:t>
          </a:r>
          <a:r>
            <a:rPr lang="en-US" dirty="0" smtClean="0"/>
            <a:t> </a:t>
          </a:r>
          <a:r>
            <a:rPr lang="en-US" dirty="0" err="1" smtClean="0"/>
            <a:t>tugas</a:t>
          </a:r>
          <a:r>
            <a:rPr lang="en-US" dirty="0" smtClean="0"/>
            <a:t> </a:t>
          </a:r>
          <a:r>
            <a:rPr lang="en-US" dirty="0" err="1" smtClean="0"/>
            <a:t>ini</a:t>
          </a:r>
          <a:endParaRPr lang="en-US" dirty="0"/>
        </a:p>
      </dgm:t>
    </dgm:pt>
    <dgm:pt modelId="{C043D1A3-0519-4266-A1C5-86C9A81B5F20}" type="parTrans" cxnId="{55E46DF1-4DB5-4D9D-9D33-C8C15EFBFCD3}">
      <dgm:prSet/>
      <dgm:spPr/>
      <dgm:t>
        <a:bodyPr/>
        <a:lstStyle/>
        <a:p>
          <a:endParaRPr lang="en-US"/>
        </a:p>
      </dgm:t>
    </dgm:pt>
    <dgm:pt modelId="{6C8E75DA-630C-4A90-AB57-6B58B6B3D5C2}" type="sibTrans" cxnId="{55E46DF1-4DB5-4D9D-9D33-C8C15EFBFCD3}">
      <dgm:prSet/>
      <dgm:spPr/>
      <dgm:t>
        <a:bodyPr/>
        <a:lstStyle/>
        <a:p>
          <a:endParaRPr lang="en-US"/>
        </a:p>
      </dgm:t>
    </dgm:pt>
    <dgm:pt modelId="{EDC881BB-B6BF-4150-A4AA-0BE0F2BEC81C}">
      <dgm:prSet phldrT="[Text]"/>
      <dgm:spPr/>
      <dgm:t>
        <a:bodyPr/>
        <a:lstStyle/>
        <a:p>
          <a:r>
            <a:rPr lang="en-US" dirty="0" err="1" smtClean="0"/>
            <a:t>Masih</a:t>
          </a:r>
          <a:r>
            <a:rPr lang="en-US" dirty="0" smtClean="0"/>
            <a:t> </a:t>
          </a:r>
          <a:r>
            <a:rPr lang="en-US" dirty="0" err="1" smtClean="0"/>
            <a:t>ada</a:t>
          </a:r>
          <a:r>
            <a:rPr lang="en-US" dirty="0" smtClean="0"/>
            <a:t> </a:t>
          </a:r>
          <a:r>
            <a:rPr lang="en-US" dirty="0" err="1" smtClean="0"/>
            <a:t>waktu</a:t>
          </a:r>
          <a:r>
            <a:rPr lang="en-US" dirty="0" smtClean="0"/>
            <a:t> </a:t>
          </a:r>
          <a:r>
            <a:rPr lang="en-US" dirty="0" err="1" smtClean="0"/>
            <a:t>untuk</a:t>
          </a:r>
          <a:r>
            <a:rPr lang="en-US" dirty="0" smtClean="0"/>
            <a:t> </a:t>
          </a:r>
          <a:r>
            <a:rPr lang="en-US" dirty="0" err="1" smtClean="0"/>
            <a:t>memperbaiki</a:t>
          </a:r>
          <a:endParaRPr lang="en-US" dirty="0"/>
        </a:p>
      </dgm:t>
    </dgm:pt>
    <dgm:pt modelId="{5B443B68-5425-485F-A488-EA01D2D13607}" type="parTrans" cxnId="{1A130E6E-27BE-4B23-8118-929DE5FAB8D6}">
      <dgm:prSet/>
      <dgm:spPr/>
      <dgm:t>
        <a:bodyPr/>
        <a:lstStyle/>
        <a:p>
          <a:endParaRPr lang="en-US"/>
        </a:p>
      </dgm:t>
    </dgm:pt>
    <dgm:pt modelId="{F1D15B57-D785-4D17-97FE-B059FDFA926E}" type="sibTrans" cxnId="{1A130E6E-27BE-4B23-8118-929DE5FAB8D6}">
      <dgm:prSet/>
      <dgm:spPr/>
      <dgm:t>
        <a:bodyPr/>
        <a:lstStyle/>
        <a:p>
          <a:endParaRPr lang="en-US"/>
        </a:p>
      </dgm:t>
    </dgm:pt>
    <dgm:pt modelId="{E8BBE569-BEE9-4EE0-B905-491CA188AB25}">
      <dgm:prSet phldrT="[Text]"/>
      <dgm:spPr/>
      <dgm:t>
        <a:bodyPr/>
        <a:lstStyle/>
        <a:p>
          <a:r>
            <a:rPr lang="en-US" dirty="0" err="1" smtClean="0"/>
            <a:t>Ya</a:t>
          </a:r>
          <a:r>
            <a:rPr lang="en-US" dirty="0" smtClean="0"/>
            <a:t>, </a:t>
          </a:r>
          <a:r>
            <a:rPr lang="en-US" dirty="0" err="1" smtClean="0"/>
            <a:t>saya</a:t>
          </a:r>
          <a:r>
            <a:rPr lang="en-US" dirty="0" smtClean="0"/>
            <a:t> </a:t>
          </a:r>
          <a:r>
            <a:rPr lang="en-US" dirty="0" err="1" smtClean="0"/>
            <a:t>akan</a:t>
          </a:r>
          <a:r>
            <a:rPr lang="en-US" dirty="0" smtClean="0"/>
            <a:t> </a:t>
          </a:r>
          <a:r>
            <a:rPr lang="en-US" dirty="0" err="1" smtClean="0"/>
            <a:t>berusaha</a:t>
          </a:r>
          <a:endParaRPr lang="en-US" dirty="0"/>
        </a:p>
      </dgm:t>
    </dgm:pt>
    <dgm:pt modelId="{124EF3B5-29FA-4E13-A7CD-D777024AD9FF}" type="parTrans" cxnId="{9A6F79D2-120D-4D16-BD1D-A8DA73E00315}">
      <dgm:prSet/>
      <dgm:spPr/>
      <dgm:t>
        <a:bodyPr/>
        <a:lstStyle/>
        <a:p>
          <a:endParaRPr lang="en-US"/>
        </a:p>
      </dgm:t>
    </dgm:pt>
    <dgm:pt modelId="{C50CBF46-64C6-4AF7-92E2-7796C35DB00E}" type="sibTrans" cxnId="{9A6F79D2-120D-4D16-BD1D-A8DA73E00315}">
      <dgm:prSet/>
      <dgm:spPr/>
      <dgm:t>
        <a:bodyPr/>
        <a:lstStyle/>
        <a:p>
          <a:endParaRPr lang="en-US"/>
        </a:p>
      </dgm:t>
    </dgm:pt>
    <dgm:pt modelId="{791CA841-11B7-491A-8ABC-DF8DA54F82EF}">
      <dgm:prSet phldrT="[Text]"/>
      <dgm:spPr/>
      <dgm:t>
        <a:bodyPr/>
        <a:lstStyle/>
        <a:p>
          <a:r>
            <a:rPr lang="en-US" dirty="0" err="1" smtClean="0"/>
            <a:t>Saya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Bisa</a:t>
          </a:r>
          <a:endParaRPr lang="en-US" dirty="0"/>
        </a:p>
      </dgm:t>
    </dgm:pt>
    <dgm:pt modelId="{1D4350A2-F3CD-4C6B-A112-DE6AC323920B}" type="parTrans" cxnId="{6C425019-16B1-471F-8BAB-D5051D73831B}">
      <dgm:prSet/>
      <dgm:spPr/>
      <dgm:t>
        <a:bodyPr/>
        <a:lstStyle/>
        <a:p>
          <a:endParaRPr lang="en-US"/>
        </a:p>
      </dgm:t>
    </dgm:pt>
    <dgm:pt modelId="{6B89DF2F-DB24-4ACD-AE45-1C6182699BFA}" type="sibTrans" cxnId="{6C425019-16B1-471F-8BAB-D5051D73831B}">
      <dgm:prSet/>
      <dgm:spPr/>
      <dgm:t>
        <a:bodyPr/>
        <a:lstStyle/>
        <a:p>
          <a:endParaRPr lang="en-US"/>
        </a:p>
      </dgm:t>
    </dgm:pt>
    <dgm:pt modelId="{4705848A-E2C4-4368-A5E9-16C00C9ED5BD}">
      <dgm:prSet phldrT="[Text]"/>
      <dgm:spPr/>
      <dgm:t>
        <a:bodyPr/>
        <a:lstStyle/>
        <a:p>
          <a:r>
            <a:rPr lang="en-US" dirty="0" err="1" smtClean="0"/>
            <a:t>Semuanya</a:t>
          </a:r>
          <a:r>
            <a:rPr lang="en-US" dirty="0" smtClean="0"/>
            <a:t> </a:t>
          </a:r>
          <a:r>
            <a:rPr lang="en-US" dirty="0" err="1" smtClean="0"/>
            <a:t>sudah</a:t>
          </a:r>
          <a:r>
            <a:rPr lang="en-US" dirty="0" smtClean="0"/>
            <a:t> </a:t>
          </a:r>
          <a:r>
            <a:rPr lang="en-US" dirty="0" err="1" smtClean="0"/>
            <a:t>terlanjur</a:t>
          </a:r>
          <a:endParaRPr lang="en-US" dirty="0"/>
        </a:p>
      </dgm:t>
    </dgm:pt>
    <dgm:pt modelId="{C54082B2-CDE3-4A08-B970-E216A80F0CA7}" type="parTrans" cxnId="{D7E84355-7E24-4F89-8068-9DB0F10605DC}">
      <dgm:prSet/>
      <dgm:spPr/>
      <dgm:t>
        <a:bodyPr/>
        <a:lstStyle/>
        <a:p>
          <a:endParaRPr lang="en-US"/>
        </a:p>
      </dgm:t>
    </dgm:pt>
    <dgm:pt modelId="{9A74B464-4C1F-4BD5-84AD-BD55BB1FE5FB}" type="sibTrans" cxnId="{D7E84355-7E24-4F89-8068-9DB0F10605DC}">
      <dgm:prSet/>
      <dgm:spPr/>
      <dgm:t>
        <a:bodyPr/>
        <a:lstStyle/>
        <a:p>
          <a:endParaRPr lang="en-US"/>
        </a:p>
      </dgm:t>
    </dgm:pt>
    <dgm:pt modelId="{83AE0430-2C13-485F-8A4D-8204FE7F5FB9}" type="pres">
      <dgm:prSet presAssocID="{87ECAF5C-A03D-454D-A2A6-420399FF34D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B514D3-9F44-4AF1-9D4C-E5A184061151}" type="pres">
      <dgm:prSet presAssocID="{A2C02872-351A-477A-8D22-D01F30E87918}" presName="composite" presStyleCnt="0"/>
      <dgm:spPr/>
    </dgm:pt>
    <dgm:pt modelId="{3A6A9F6E-3A5E-40EA-802B-207A757C38C1}" type="pres">
      <dgm:prSet presAssocID="{A2C02872-351A-477A-8D22-D01F30E8791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1B0C1-45F0-485C-BE36-0FA8731F5A1B}" type="pres">
      <dgm:prSet presAssocID="{A2C02872-351A-477A-8D22-D01F30E8791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6B9686-5823-4387-A82C-5E70C590C0D4}" type="pres">
      <dgm:prSet presAssocID="{CCEEC4C0-3152-4DDB-915E-4386B459A379}" presName="space" presStyleCnt="0"/>
      <dgm:spPr/>
    </dgm:pt>
    <dgm:pt modelId="{7E453108-82D4-46F8-B5CE-486B2132C8E6}" type="pres">
      <dgm:prSet presAssocID="{E52237A9-23D7-4234-8B17-B48C143D2A67}" presName="composite" presStyleCnt="0"/>
      <dgm:spPr/>
    </dgm:pt>
    <dgm:pt modelId="{783C2899-3C4B-40CF-A3AD-4F0A650687C1}" type="pres">
      <dgm:prSet presAssocID="{E52237A9-23D7-4234-8B17-B48C143D2A6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D328FC-7931-4D80-A904-1695FFAE75CB}" type="pres">
      <dgm:prSet presAssocID="{E52237A9-23D7-4234-8B17-B48C143D2A6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167EC5-DF0D-4C54-AC4B-47216D7478E9}" srcId="{A2C02872-351A-477A-8D22-D01F30E87918}" destId="{CD27C216-75CA-48F0-893F-225C79F6E054}" srcOrd="0" destOrd="0" parTransId="{46F4225B-5803-46FC-B5E6-1316D215FAF9}" sibTransId="{97FD7E9E-6241-4F83-B630-7D169358B17D}"/>
    <dgm:cxn modelId="{D5DEE142-80BA-4B17-8166-B4E43AFE7D1A}" type="presOf" srcId="{791CA841-11B7-491A-8ABC-DF8DA54F82EF}" destId="{1B91B0C1-45F0-485C-BE36-0FA8731F5A1B}" srcOrd="0" destOrd="1" presId="urn:microsoft.com/office/officeart/2005/8/layout/hList1"/>
    <dgm:cxn modelId="{9A6F79D2-120D-4D16-BD1D-A8DA73E00315}" srcId="{E52237A9-23D7-4234-8B17-B48C143D2A67}" destId="{E8BBE569-BEE9-4EE0-B905-491CA188AB25}" srcOrd="1" destOrd="0" parTransId="{124EF3B5-29FA-4E13-A7CD-D777024AD9FF}" sibTransId="{C50CBF46-64C6-4AF7-92E2-7796C35DB00E}"/>
    <dgm:cxn modelId="{686CDF9A-71CA-4620-A2B3-2F6C47C96737}" type="presOf" srcId="{45862281-34CA-41DA-B10A-E8498DCAE50F}" destId="{BCD328FC-7931-4D80-A904-1695FFAE75CB}" srcOrd="0" destOrd="0" presId="urn:microsoft.com/office/officeart/2005/8/layout/hList1"/>
    <dgm:cxn modelId="{6C425019-16B1-471F-8BAB-D5051D73831B}" srcId="{A2C02872-351A-477A-8D22-D01F30E87918}" destId="{791CA841-11B7-491A-8ABC-DF8DA54F82EF}" srcOrd="1" destOrd="0" parTransId="{1D4350A2-F3CD-4C6B-A112-DE6AC323920B}" sibTransId="{6B89DF2F-DB24-4ACD-AE45-1C6182699BFA}"/>
    <dgm:cxn modelId="{797FFB6D-EDE3-4DDA-A914-DE5CF086DCF1}" type="presOf" srcId="{E8BBE569-BEE9-4EE0-B905-491CA188AB25}" destId="{BCD328FC-7931-4D80-A904-1695FFAE75CB}" srcOrd="0" destOrd="1" presId="urn:microsoft.com/office/officeart/2005/8/layout/hList1"/>
    <dgm:cxn modelId="{1C8F4B6D-30E5-4173-B144-A585D0140095}" type="presOf" srcId="{87ECAF5C-A03D-454D-A2A6-420399FF34DE}" destId="{83AE0430-2C13-485F-8A4D-8204FE7F5FB9}" srcOrd="0" destOrd="0" presId="urn:microsoft.com/office/officeart/2005/8/layout/hList1"/>
    <dgm:cxn modelId="{0FE566E3-8E87-45AF-9D97-1998932ED5CE}" srcId="{87ECAF5C-A03D-454D-A2A6-420399FF34DE}" destId="{A2C02872-351A-477A-8D22-D01F30E87918}" srcOrd="0" destOrd="0" parTransId="{B516EF37-C312-4671-A642-0CED36F3A664}" sibTransId="{CCEEC4C0-3152-4DDB-915E-4386B459A379}"/>
    <dgm:cxn modelId="{9924273F-EC8C-4A9D-979D-40702359C224}" type="presOf" srcId="{A2C02872-351A-477A-8D22-D01F30E87918}" destId="{3A6A9F6E-3A5E-40EA-802B-207A757C38C1}" srcOrd="0" destOrd="0" presId="urn:microsoft.com/office/officeart/2005/8/layout/hList1"/>
    <dgm:cxn modelId="{895D9B47-D4CC-4D25-BB6D-073BCDF1F352}" type="presOf" srcId="{E52237A9-23D7-4234-8B17-B48C143D2A67}" destId="{783C2899-3C4B-40CF-A3AD-4F0A650687C1}" srcOrd="0" destOrd="0" presId="urn:microsoft.com/office/officeart/2005/8/layout/hList1"/>
    <dgm:cxn modelId="{1A130E6E-27BE-4B23-8118-929DE5FAB8D6}" srcId="{E52237A9-23D7-4234-8B17-B48C143D2A67}" destId="{EDC881BB-B6BF-4150-A4AA-0BE0F2BEC81C}" srcOrd="2" destOrd="0" parTransId="{5B443B68-5425-485F-A488-EA01D2D13607}" sibTransId="{F1D15B57-D785-4D17-97FE-B059FDFA926E}"/>
    <dgm:cxn modelId="{D7E84355-7E24-4F89-8068-9DB0F10605DC}" srcId="{A2C02872-351A-477A-8D22-D01F30E87918}" destId="{4705848A-E2C4-4368-A5E9-16C00C9ED5BD}" srcOrd="2" destOrd="0" parTransId="{C54082B2-CDE3-4A08-B970-E216A80F0CA7}" sibTransId="{9A74B464-4C1F-4BD5-84AD-BD55BB1FE5FB}"/>
    <dgm:cxn modelId="{E7D64D6C-1CA0-4E64-807A-EA1E7D6FD8AF}" srcId="{87ECAF5C-A03D-454D-A2A6-420399FF34DE}" destId="{E52237A9-23D7-4234-8B17-B48C143D2A67}" srcOrd="1" destOrd="0" parTransId="{84E1A5AF-75B2-424F-8CA2-CE0812E79DFE}" sibTransId="{17098199-F290-4B87-B96E-DF5D4ACEB9A4}"/>
    <dgm:cxn modelId="{55E46DF1-4DB5-4D9D-9D33-C8C15EFBFCD3}" srcId="{E52237A9-23D7-4234-8B17-B48C143D2A67}" destId="{45862281-34CA-41DA-B10A-E8498DCAE50F}" srcOrd="0" destOrd="0" parTransId="{C043D1A3-0519-4266-A1C5-86C9A81B5F20}" sibTransId="{6C8E75DA-630C-4A90-AB57-6B58B6B3D5C2}"/>
    <dgm:cxn modelId="{E56D9FDC-373A-4B59-9E48-61552A223546}" type="presOf" srcId="{4705848A-E2C4-4368-A5E9-16C00C9ED5BD}" destId="{1B91B0C1-45F0-485C-BE36-0FA8731F5A1B}" srcOrd="0" destOrd="2" presId="urn:microsoft.com/office/officeart/2005/8/layout/hList1"/>
    <dgm:cxn modelId="{DDCC9645-A3ED-40F5-9730-D88FAF85E9D4}" type="presOf" srcId="{CD27C216-75CA-48F0-893F-225C79F6E054}" destId="{1B91B0C1-45F0-485C-BE36-0FA8731F5A1B}" srcOrd="0" destOrd="0" presId="urn:microsoft.com/office/officeart/2005/8/layout/hList1"/>
    <dgm:cxn modelId="{64AE1623-291D-4EF0-A465-D71FAB49BB19}" type="presOf" srcId="{EDC881BB-B6BF-4150-A4AA-0BE0F2BEC81C}" destId="{BCD328FC-7931-4D80-A904-1695FFAE75CB}" srcOrd="0" destOrd="2" presId="urn:microsoft.com/office/officeart/2005/8/layout/hList1"/>
    <dgm:cxn modelId="{F07CF937-9FF0-43BB-B4B8-79E4FFA150C6}" type="presParOf" srcId="{83AE0430-2C13-485F-8A4D-8204FE7F5FB9}" destId="{28B514D3-9F44-4AF1-9D4C-E5A184061151}" srcOrd="0" destOrd="0" presId="urn:microsoft.com/office/officeart/2005/8/layout/hList1"/>
    <dgm:cxn modelId="{3A542400-DE36-4F83-9F18-87CA0C157F5D}" type="presParOf" srcId="{28B514D3-9F44-4AF1-9D4C-E5A184061151}" destId="{3A6A9F6E-3A5E-40EA-802B-207A757C38C1}" srcOrd="0" destOrd="0" presId="urn:microsoft.com/office/officeart/2005/8/layout/hList1"/>
    <dgm:cxn modelId="{A355F42A-35CE-4E85-B2A3-B7BB969F7BD3}" type="presParOf" srcId="{28B514D3-9F44-4AF1-9D4C-E5A184061151}" destId="{1B91B0C1-45F0-485C-BE36-0FA8731F5A1B}" srcOrd="1" destOrd="0" presId="urn:microsoft.com/office/officeart/2005/8/layout/hList1"/>
    <dgm:cxn modelId="{D78E5685-5E85-4087-A9A5-70351B07EA15}" type="presParOf" srcId="{83AE0430-2C13-485F-8A4D-8204FE7F5FB9}" destId="{C76B9686-5823-4387-A82C-5E70C590C0D4}" srcOrd="1" destOrd="0" presId="urn:microsoft.com/office/officeart/2005/8/layout/hList1"/>
    <dgm:cxn modelId="{EE2B690F-872C-4392-A1DE-067E675F7CA8}" type="presParOf" srcId="{83AE0430-2C13-485F-8A4D-8204FE7F5FB9}" destId="{7E453108-82D4-46F8-B5CE-486B2132C8E6}" srcOrd="2" destOrd="0" presId="urn:microsoft.com/office/officeart/2005/8/layout/hList1"/>
    <dgm:cxn modelId="{1CF072DE-8ED3-4F32-8A05-D0ED10C8BF36}" type="presParOf" srcId="{7E453108-82D4-46F8-B5CE-486B2132C8E6}" destId="{783C2899-3C4B-40CF-A3AD-4F0A650687C1}" srcOrd="0" destOrd="0" presId="urn:microsoft.com/office/officeart/2005/8/layout/hList1"/>
    <dgm:cxn modelId="{7F80270C-D2AF-4A89-BCCE-AC812F47232A}" type="presParOf" srcId="{7E453108-82D4-46F8-B5CE-486B2132C8E6}" destId="{BCD328FC-7931-4D80-A904-1695FFAE75C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ECDE3F-A4CA-496A-8DF8-DC161A860AA3}" type="doc">
      <dgm:prSet loTypeId="urn:microsoft.com/office/officeart/2005/8/layout/vList3#5" loCatId="list" qsTypeId="urn:microsoft.com/office/officeart/2005/8/quickstyle/3d2" qsCatId="3D" csTypeId="urn:microsoft.com/office/officeart/2005/8/colors/colorful5" csCatId="colorful" phldr="1"/>
      <dgm:spPr/>
    </dgm:pt>
    <dgm:pt modelId="{CF5676FE-A129-429F-9E60-7D0AAB1B8C56}">
      <dgm:prSet phldrT="[Text]"/>
      <dgm:spPr/>
      <dgm:t>
        <a:bodyPr/>
        <a:lstStyle/>
        <a:p>
          <a:pPr algn="just"/>
          <a:r>
            <a:rPr lang="en-US" smtClean="0"/>
            <a:t>Kerja baik maupun malas sama saja, toh sama – sama naik gaji(golongan / pangkat / jabatan itu hanya soal waktu)</a:t>
          </a:r>
          <a:endParaRPr lang="en-US" dirty="0"/>
        </a:p>
      </dgm:t>
    </dgm:pt>
    <dgm:pt modelId="{40C78EF9-2DF0-4211-BFD6-BCE0D39B798E}" type="parTrans" cxnId="{B9498AB3-7679-4244-B50D-0A3F3775DCA1}">
      <dgm:prSet/>
      <dgm:spPr/>
      <dgm:t>
        <a:bodyPr/>
        <a:lstStyle/>
        <a:p>
          <a:pPr algn="just"/>
          <a:endParaRPr lang="en-US">
            <a:solidFill>
              <a:schemeClr val="bg1"/>
            </a:solidFill>
          </a:endParaRPr>
        </a:p>
      </dgm:t>
    </dgm:pt>
    <dgm:pt modelId="{039717D0-B1D5-4718-B5C5-7326C9FC9D6E}" type="sibTrans" cxnId="{B9498AB3-7679-4244-B50D-0A3F3775DCA1}">
      <dgm:prSet/>
      <dgm:spPr/>
      <dgm:t>
        <a:bodyPr/>
        <a:lstStyle/>
        <a:p>
          <a:pPr algn="just"/>
          <a:endParaRPr lang="en-US">
            <a:solidFill>
              <a:schemeClr val="bg1"/>
            </a:solidFill>
          </a:endParaRPr>
        </a:p>
      </dgm:t>
    </dgm:pt>
    <dgm:pt modelId="{7FA0DCD3-759D-4246-9F24-7282874FB47F}">
      <dgm:prSet phldrT="[Text]"/>
      <dgm:spPr/>
      <dgm:t>
        <a:bodyPr/>
        <a:lstStyle/>
        <a:p>
          <a:pPr algn="just"/>
          <a:r>
            <a:rPr lang="en-US" smtClean="0"/>
            <a:t>Kerja baik pasti meningkatkan kualitas pribadi. Yang paling diuntungkan adalah diri sendiri, nomor dua adalah instansi</a:t>
          </a:r>
          <a:endParaRPr lang="en-US" dirty="0"/>
        </a:p>
      </dgm:t>
    </dgm:pt>
    <dgm:pt modelId="{2E428E3A-34D9-4B2A-B42F-A7E16A73859D}" type="parTrans" cxnId="{800F1DE4-0DE9-46DB-B194-6CAF6A7870E1}">
      <dgm:prSet/>
      <dgm:spPr/>
      <dgm:t>
        <a:bodyPr/>
        <a:lstStyle/>
        <a:p>
          <a:pPr algn="just"/>
          <a:endParaRPr lang="en-US">
            <a:solidFill>
              <a:schemeClr val="bg1"/>
            </a:solidFill>
          </a:endParaRPr>
        </a:p>
      </dgm:t>
    </dgm:pt>
    <dgm:pt modelId="{51C1FF52-AA8B-48DA-BC84-4776AA3A773D}" type="sibTrans" cxnId="{800F1DE4-0DE9-46DB-B194-6CAF6A7870E1}">
      <dgm:prSet/>
      <dgm:spPr/>
      <dgm:t>
        <a:bodyPr/>
        <a:lstStyle/>
        <a:p>
          <a:pPr algn="just"/>
          <a:endParaRPr lang="en-US">
            <a:solidFill>
              <a:schemeClr val="bg1"/>
            </a:solidFill>
          </a:endParaRPr>
        </a:p>
      </dgm:t>
    </dgm:pt>
    <dgm:pt modelId="{76EC5848-36DF-4E56-863A-125BE9E253FC}" type="pres">
      <dgm:prSet presAssocID="{6BECDE3F-A4CA-496A-8DF8-DC161A860AA3}" presName="linearFlow" presStyleCnt="0">
        <dgm:presLayoutVars>
          <dgm:dir/>
          <dgm:resizeHandles val="exact"/>
        </dgm:presLayoutVars>
      </dgm:prSet>
      <dgm:spPr/>
    </dgm:pt>
    <dgm:pt modelId="{FE1EEF2E-5C16-4EA0-BE85-F8BA57CDD8ED}" type="pres">
      <dgm:prSet presAssocID="{CF5676FE-A129-429F-9E60-7D0AAB1B8C56}" presName="composite" presStyleCnt="0"/>
      <dgm:spPr/>
    </dgm:pt>
    <dgm:pt modelId="{4B28FBB0-4FF9-43F5-A4C5-97E3CD1FE2BD}" type="pres">
      <dgm:prSet presAssocID="{CF5676FE-A129-429F-9E60-7D0AAB1B8C56}" presName="imgShp" presStyleLbl="fgImgPlace1" presStyleIdx="0" presStyleCnt="2"/>
      <dgm:spPr/>
    </dgm:pt>
    <dgm:pt modelId="{F748E7A3-74D0-44DC-887D-7CA5E8166C57}" type="pres">
      <dgm:prSet presAssocID="{CF5676FE-A129-429F-9E60-7D0AAB1B8C56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59B79-8D22-4626-ABDD-E473AA05B6A3}" type="pres">
      <dgm:prSet presAssocID="{039717D0-B1D5-4718-B5C5-7326C9FC9D6E}" presName="spacing" presStyleCnt="0"/>
      <dgm:spPr/>
    </dgm:pt>
    <dgm:pt modelId="{4C91F05B-ACC0-46E1-8AAA-63DE8691728D}" type="pres">
      <dgm:prSet presAssocID="{7FA0DCD3-759D-4246-9F24-7282874FB47F}" presName="composite" presStyleCnt="0"/>
      <dgm:spPr/>
    </dgm:pt>
    <dgm:pt modelId="{CA6243EA-C2E3-4828-A507-75679685C0B4}" type="pres">
      <dgm:prSet presAssocID="{7FA0DCD3-759D-4246-9F24-7282874FB47F}" presName="imgShp" presStyleLbl="fgImgPlace1" presStyleIdx="1" presStyleCnt="2"/>
      <dgm:spPr/>
    </dgm:pt>
    <dgm:pt modelId="{F99683E0-B747-438E-BEF0-1D6F64E5D9EF}" type="pres">
      <dgm:prSet presAssocID="{7FA0DCD3-759D-4246-9F24-7282874FB47F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2DC743-45D0-4F44-A645-EAE561573AFD}" type="presOf" srcId="{6BECDE3F-A4CA-496A-8DF8-DC161A860AA3}" destId="{76EC5848-36DF-4E56-863A-125BE9E253FC}" srcOrd="0" destOrd="0" presId="urn:microsoft.com/office/officeart/2005/8/layout/vList3#5"/>
    <dgm:cxn modelId="{22DB45CC-178C-4933-B6A7-A9804391A59B}" type="presOf" srcId="{CF5676FE-A129-429F-9E60-7D0AAB1B8C56}" destId="{F748E7A3-74D0-44DC-887D-7CA5E8166C57}" srcOrd="0" destOrd="0" presId="urn:microsoft.com/office/officeart/2005/8/layout/vList3#5"/>
    <dgm:cxn modelId="{B9498AB3-7679-4244-B50D-0A3F3775DCA1}" srcId="{6BECDE3F-A4CA-496A-8DF8-DC161A860AA3}" destId="{CF5676FE-A129-429F-9E60-7D0AAB1B8C56}" srcOrd="0" destOrd="0" parTransId="{40C78EF9-2DF0-4211-BFD6-BCE0D39B798E}" sibTransId="{039717D0-B1D5-4718-B5C5-7326C9FC9D6E}"/>
    <dgm:cxn modelId="{800F1DE4-0DE9-46DB-B194-6CAF6A7870E1}" srcId="{6BECDE3F-A4CA-496A-8DF8-DC161A860AA3}" destId="{7FA0DCD3-759D-4246-9F24-7282874FB47F}" srcOrd="1" destOrd="0" parTransId="{2E428E3A-34D9-4B2A-B42F-A7E16A73859D}" sibTransId="{51C1FF52-AA8B-48DA-BC84-4776AA3A773D}"/>
    <dgm:cxn modelId="{3E7D3325-6333-4682-A9D2-8EE9A512DDBE}" type="presOf" srcId="{7FA0DCD3-759D-4246-9F24-7282874FB47F}" destId="{F99683E0-B747-438E-BEF0-1D6F64E5D9EF}" srcOrd="0" destOrd="0" presId="urn:microsoft.com/office/officeart/2005/8/layout/vList3#5"/>
    <dgm:cxn modelId="{4FD31AB9-BF49-4F2A-9367-DD7B10C1E1B3}" type="presParOf" srcId="{76EC5848-36DF-4E56-863A-125BE9E253FC}" destId="{FE1EEF2E-5C16-4EA0-BE85-F8BA57CDD8ED}" srcOrd="0" destOrd="0" presId="urn:microsoft.com/office/officeart/2005/8/layout/vList3#5"/>
    <dgm:cxn modelId="{8F2A47CC-AD78-49DA-840D-A8A9B1C0A518}" type="presParOf" srcId="{FE1EEF2E-5C16-4EA0-BE85-F8BA57CDD8ED}" destId="{4B28FBB0-4FF9-43F5-A4C5-97E3CD1FE2BD}" srcOrd="0" destOrd="0" presId="urn:microsoft.com/office/officeart/2005/8/layout/vList3#5"/>
    <dgm:cxn modelId="{9E328717-81B4-43F8-8C53-7BCEE49CBFA1}" type="presParOf" srcId="{FE1EEF2E-5C16-4EA0-BE85-F8BA57CDD8ED}" destId="{F748E7A3-74D0-44DC-887D-7CA5E8166C57}" srcOrd="1" destOrd="0" presId="urn:microsoft.com/office/officeart/2005/8/layout/vList3#5"/>
    <dgm:cxn modelId="{A5CA1124-13FE-454F-9509-EA50912962FD}" type="presParOf" srcId="{76EC5848-36DF-4E56-863A-125BE9E253FC}" destId="{EE459B79-8D22-4626-ABDD-E473AA05B6A3}" srcOrd="1" destOrd="0" presId="urn:microsoft.com/office/officeart/2005/8/layout/vList3#5"/>
    <dgm:cxn modelId="{FB1311C5-ABFD-4B21-A472-670A2A0B0EB5}" type="presParOf" srcId="{76EC5848-36DF-4E56-863A-125BE9E253FC}" destId="{4C91F05B-ACC0-46E1-8AAA-63DE8691728D}" srcOrd="2" destOrd="0" presId="urn:microsoft.com/office/officeart/2005/8/layout/vList3#5"/>
    <dgm:cxn modelId="{F3767591-29A3-43C5-B377-9FD1861C7629}" type="presParOf" srcId="{4C91F05B-ACC0-46E1-8AAA-63DE8691728D}" destId="{CA6243EA-C2E3-4828-A507-75679685C0B4}" srcOrd="0" destOrd="0" presId="urn:microsoft.com/office/officeart/2005/8/layout/vList3#5"/>
    <dgm:cxn modelId="{DBB9D7BE-2421-43C0-BDC8-7AAA289D6DDA}" type="presParOf" srcId="{4C91F05B-ACC0-46E1-8AAA-63DE8691728D}" destId="{F99683E0-B747-438E-BEF0-1D6F64E5D9EF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E8425-3F25-46CA-9131-AF8CB94A6CBA}">
      <dsp:nvSpPr>
        <dsp:cNvPr id="0" name=""/>
        <dsp:cNvSpPr/>
      </dsp:nvSpPr>
      <dsp:spPr>
        <a:xfrm rot="10800000">
          <a:off x="1524375" y="4025"/>
          <a:ext cx="5320665" cy="736830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92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“Can – Do” Culture</a:t>
          </a:r>
          <a:endParaRPr lang="en-US" sz="2800" kern="1200" dirty="0">
            <a:solidFill>
              <a:schemeClr val="tx1"/>
            </a:solidFill>
          </a:endParaRPr>
        </a:p>
      </dsp:txBody>
      <dsp:txXfrm rot="10800000">
        <a:off x="1708582" y="4025"/>
        <a:ext cx="5136458" cy="736830"/>
      </dsp:txXfrm>
    </dsp:sp>
    <dsp:sp modelId="{98A4D94D-847D-40F9-A091-27321962818D}">
      <dsp:nvSpPr>
        <dsp:cNvPr id="0" name=""/>
        <dsp:cNvSpPr/>
      </dsp:nvSpPr>
      <dsp:spPr>
        <a:xfrm>
          <a:off x="1155959" y="4025"/>
          <a:ext cx="736830" cy="73683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12FAC88-D981-4669-ADBC-C6A43FA0B9C0}">
      <dsp:nvSpPr>
        <dsp:cNvPr id="0" name=""/>
        <dsp:cNvSpPr/>
      </dsp:nvSpPr>
      <dsp:spPr>
        <a:xfrm rot="10800000">
          <a:off x="1524375" y="960805"/>
          <a:ext cx="5320665" cy="736830"/>
        </a:xfrm>
        <a:prstGeom prst="homePlate">
          <a:avLst/>
        </a:prstGeom>
        <a:gradFill rotWithShape="0">
          <a:gsLst>
            <a:gs pos="0">
              <a:schemeClr val="accent2">
                <a:hueOff val="4752210"/>
                <a:satOff val="-9171"/>
                <a:lumOff val="-1177"/>
                <a:alphaOff val="0"/>
                <a:shade val="15000"/>
                <a:satMod val="180000"/>
              </a:schemeClr>
            </a:gs>
            <a:gs pos="50000">
              <a:schemeClr val="accent2">
                <a:hueOff val="4752210"/>
                <a:satOff val="-9171"/>
                <a:lumOff val="-1177"/>
                <a:alphaOff val="0"/>
                <a:shade val="45000"/>
                <a:satMod val="170000"/>
              </a:schemeClr>
            </a:gs>
            <a:gs pos="70000">
              <a:schemeClr val="accent2">
                <a:hueOff val="4752210"/>
                <a:satOff val="-9171"/>
                <a:lumOff val="-117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4752210"/>
                <a:satOff val="-9171"/>
                <a:lumOff val="-117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92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“No Blame” Culture</a:t>
          </a:r>
          <a:endParaRPr lang="en-US" sz="2800" kern="1200" dirty="0">
            <a:solidFill>
              <a:schemeClr val="tx1"/>
            </a:solidFill>
          </a:endParaRPr>
        </a:p>
      </dsp:txBody>
      <dsp:txXfrm rot="10800000">
        <a:off x="1708582" y="960805"/>
        <a:ext cx="5136458" cy="736830"/>
      </dsp:txXfrm>
    </dsp:sp>
    <dsp:sp modelId="{8C9060AB-F9B3-49C0-8113-400B094B73C0}">
      <dsp:nvSpPr>
        <dsp:cNvPr id="0" name=""/>
        <dsp:cNvSpPr/>
      </dsp:nvSpPr>
      <dsp:spPr>
        <a:xfrm>
          <a:off x="1155959" y="960805"/>
          <a:ext cx="736830" cy="73683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4919581"/>
                <a:satOff val="-14405"/>
                <a:lumOff val="-1223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4919581"/>
                <a:satOff val="-14405"/>
                <a:lumOff val="-1223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4919581"/>
                <a:satOff val="-14405"/>
                <a:lumOff val="-122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4919581"/>
                <a:satOff val="-14405"/>
                <a:lumOff val="-122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1BED186-2581-413E-BE31-EC6E38AE447F}">
      <dsp:nvSpPr>
        <dsp:cNvPr id="0" name=""/>
        <dsp:cNvSpPr/>
      </dsp:nvSpPr>
      <dsp:spPr>
        <a:xfrm rot="10800000">
          <a:off x="1524375" y="1917584"/>
          <a:ext cx="5320665" cy="736830"/>
        </a:xfrm>
        <a:prstGeom prst="homePlate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shade val="15000"/>
                <a:satMod val="180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shade val="45000"/>
                <a:satMod val="170000"/>
              </a:schemeClr>
            </a:gs>
            <a:gs pos="70000">
              <a:schemeClr val="accent2">
                <a:hueOff val="9504421"/>
                <a:satOff val="-18343"/>
                <a:lumOff val="-235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92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“Zero - Error” Culture</a:t>
          </a:r>
          <a:endParaRPr lang="en-US" sz="2800" kern="1200" dirty="0">
            <a:solidFill>
              <a:schemeClr val="bg1"/>
            </a:solidFill>
          </a:endParaRPr>
        </a:p>
      </dsp:txBody>
      <dsp:txXfrm rot="10800000">
        <a:off x="1708582" y="1917584"/>
        <a:ext cx="5136458" cy="736830"/>
      </dsp:txXfrm>
    </dsp:sp>
    <dsp:sp modelId="{917F29E0-8658-4364-9063-5B38FA8F9F61}">
      <dsp:nvSpPr>
        <dsp:cNvPr id="0" name=""/>
        <dsp:cNvSpPr/>
      </dsp:nvSpPr>
      <dsp:spPr>
        <a:xfrm>
          <a:off x="1155959" y="1917584"/>
          <a:ext cx="736830" cy="73683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9839161"/>
                <a:satOff val="-28810"/>
                <a:lumOff val="-2446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9839161"/>
                <a:satOff val="-28810"/>
                <a:lumOff val="-2446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9839161"/>
                <a:satOff val="-28810"/>
                <a:lumOff val="-244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9839161"/>
                <a:satOff val="-28810"/>
                <a:lumOff val="-244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970365C-09B8-451A-BB38-4FECBB322DB2}">
      <dsp:nvSpPr>
        <dsp:cNvPr id="0" name=""/>
        <dsp:cNvSpPr/>
      </dsp:nvSpPr>
      <dsp:spPr>
        <a:xfrm rot="10800000">
          <a:off x="1524375" y="2874364"/>
          <a:ext cx="5320665" cy="736830"/>
        </a:xfrm>
        <a:prstGeom prst="homePlate">
          <a:avLst/>
        </a:prstGeom>
        <a:gradFill rotWithShape="0">
          <a:gsLst>
            <a:gs pos="0">
              <a:schemeClr val="accent2">
                <a:hueOff val="14256631"/>
                <a:satOff val="-27514"/>
                <a:lumOff val="-3532"/>
                <a:alphaOff val="0"/>
                <a:shade val="15000"/>
                <a:satMod val="180000"/>
              </a:schemeClr>
            </a:gs>
            <a:gs pos="50000">
              <a:schemeClr val="accent2">
                <a:hueOff val="14256631"/>
                <a:satOff val="-27514"/>
                <a:lumOff val="-3532"/>
                <a:alphaOff val="0"/>
                <a:shade val="45000"/>
                <a:satMod val="170000"/>
              </a:schemeClr>
            </a:gs>
            <a:gs pos="70000">
              <a:schemeClr val="accent2">
                <a:hueOff val="14256631"/>
                <a:satOff val="-27514"/>
                <a:lumOff val="-353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4256631"/>
                <a:satOff val="-27514"/>
                <a:lumOff val="-353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92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“Get it right first time” Culture</a:t>
          </a:r>
          <a:endParaRPr lang="en-US" sz="2800" kern="1200" dirty="0">
            <a:solidFill>
              <a:schemeClr val="bg1"/>
            </a:solidFill>
          </a:endParaRPr>
        </a:p>
      </dsp:txBody>
      <dsp:txXfrm rot="10800000">
        <a:off x="1708582" y="2874364"/>
        <a:ext cx="5136458" cy="736830"/>
      </dsp:txXfrm>
    </dsp:sp>
    <dsp:sp modelId="{A00DA7A3-8DEA-48F8-A5E3-04B61FA84D92}">
      <dsp:nvSpPr>
        <dsp:cNvPr id="0" name=""/>
        <dsp:cNvSpPr/>
      </dsp:nvSpPr>
      <dsp:spPr>
        <a:xfrm>
          <a:off x="1155959" y="2874364"/>
          <a:ext cx="736830" cy="73683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4758742"/>
                <a:satOff val="-43215"/>
                <a:lumOff val="-367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4758742"/>
                <a:satOff val="-43215"/>
                <a:lumOff val="-367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4758742"/>
                <a:satOff val="-43215"/>
                <a:lumOff val="-367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4758742"/>
                <a:satOff val="-43215"/>
                <a:lumOff val="-367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63F7318-2F2A-4F9A-A16A-B2EEBB6060E1}">
      <dsp:nvSpPr>
        <dsp:cNvPr id="0" name=""/>
        <dsp:cNvSpPr/>
      </dsp:nvSpPr>
      <dsp:spPr>
        <a:xfrm rot="10800000">
          <a:off x="1524375" y="3831144"/>
          <a:ext cx="5320665" cy="736830"/>
        </a:xfrm>
        <a:prstGeom prst="homePlate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shade val="15000"/>
                <a:satMod val="180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shade val="45000"/>
                <a:satMod val="170000"/>
              </a:schemeClr>
            </a:gs>
            <a:gs pos="70000">
              <a:schemeClr val="accent2">
                <a:hueOff val="19008842"/>
                <a:satOff val="-36686"/>
                <a:lumOff val="-471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922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/>
              </a:solidFill>
            </a:rPr>
            <a:t>“Customer Focus” Culture</a:t>
          </a:r>
          <a:endParaRPr lang="en-US" sz="2800" kern="1200" dirty="0">
            <a:solidFill>
              <a:schemeClr val="bg1"/>
            </a:solidFill>
          </a:endParaRPr>
        </a:p>
      </dsp:txBody>
      <dsp:txXfrm rot="10800000">
        <a:off x="1708582" y="3831144"/>
        <a:ext cx="5136458" cy="736830"/>
      </dsp:txXfrm>
    </dsp:sp>
    <dsp:sp modelId="{4F322194-4C45-4206-8344-140B48EA1047}">
      <dsp:nvSpPr>
        <dsp:cNvPr id="0" name=""/>
        <dsp:cNvSpPr/>
      </dsp:nvSpPr>
      <dsp:spPr>
        <a:xfrm>
          <a:off x="1155959" y="3831144"/>
          <a:ext cx="736830" cy="736830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9678323"/>
                <a:satOff val="-57620"/>
                <a:lumOff val="-4893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9678323"/>
                <a:satOff val="-57620"/>
                <a:lumOff val="-4893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9678323"/>
                <a:satOff val="-57620"/>
                <a:lumOff val="-489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9678323"/>
                <a:satOff val="-57620"/>
                <a:lumOff val="-489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8E7A3-74D0-44DC-887D-7CA5E8166C57}">
      <dsp:nvSpPr>
        <dsp:cNvPr id="0" name=""/>
        <dsp:cNvSpPr/>
      </dsp:nvSpPr>
      <dsp:spPr>
        <a:xfrm rot="10800000">
          <a:off x="2158155" y="3082"/>
          <a:ext cx="6460852" cy="2123193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6269" tIns="102870" rIns="192024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Pemimpin yang mendelegasikan tugas kepada anak buah sehingga semua beres, dianggap pemimpin yang santai dan malas</a:t>
          </a:r>
          <a:endParaRPr lang="en-US" sz="2700" kern="1200" dirty="0"/>
        </a:p>
      </dsp:txBody>
      <dsp:txXfrm rot="10800000">
        <a:off x="2688953" y="3082"/>
        <a:ext cx="5930054" cy="2123193"/>
      </dsp:txXfrm>
    </dsp:sp>
    <dsp:sp modelId="{4B28FBB0-4FF9-43F5-A4C5-97E3CD1FE2BD}">
      <dsp:nvSpPr>
        <dsp:cNvPr id="0" name=""/>
        <dsp:cNvSpPr/>
      </dsp:nvSpPr>
      <dsp:spPr>
        <a:xfrm>
          <a:off x="1096559" y="3082"/>
          <a:ext cx="2123193" cy="212319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99683E0-B747-438E-BEF0-1D6F64E5D9EF}">
      <dsp:nvSpPr>
        <dsp:cNvPr id="0" name=""/>
        <dsp:cNvSpPr/>
      </dsp:nvSpPr>
      <dsp:spPr>
        <a:xfrm rot="10800000">
          <a:off x="2158155" y="2760064"/>
          <a:ext cx="6460852" cy="2123193"/>
        </a:xfrm>
        <a:prstGeom prst="homePlate">
          <a:avLst/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shade val="15000"/>
                <a:satMod val="180000"/>
              </a:schemeClr>
            </a:gs>
            <a:gs pos="50000">
              <a:schemeClr val="accent3">
                <a:hueOff val="-16826439"/>
                <a:satOff val="-8652"/>
                <a:lumOff val="-3725"/>
                <a:alphaOff val="0"/>
                <a:shade val="45000"/>
                <a:satMod val="170000"/>
              </a:schemeClr>
            </a:gs>
            <a:gs pos="70000">
              <a:schemeClr val="accent3">
                <a:hueOff val="-16826439"/>
                <a:satOff val="-8652"/>
                <a:lumOff val="-372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-16826439"/>
              <a:satOff val="-8652"/>
              <a:lumOff val="-3725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6269" tIns="102870" rIns="192024" bIns="102870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Pemimpin yang menghabiskan waktunya untuk mengerjakan tugas2 bawahannya, adalah pemimpin yang suka bekerja keras dan patut dicontoh</a:t>
          </a:r>
          <a:endParaRPr lang="en-US" sz="2700" kern="1200" dirty="0"/>
        </a:p>
      </dsp:txBody>
      <dsp:txXfrm rot="10800000">
        <a:off x="2688953" y="2760064"/>
        <a:ext cx="5930054" cy="2123193"/>
      </dsp:txXfrm>
    </dsp:sp>
    <dsp:sp modelId="{CA6243EA-C2E3-4828-A507-75679685C0B4}">
      <dsp:nvSpPr>
        <dsp:cNvPr id="0" name=""/>
        <dsp:cNvSpPr/>
      </dsp:nvSpPr>
      <dsp:spPr>
        <a:xfrm>
          <a:off x="1096559" y="2760064"/>
          <a:ext cx="2123193" cy="2123193"/>
        </a:xfrm>
        <a:prstGeom prst="ellipse">
          <a:avLst/>
        </a:prstGeom>
        <a:solidFill>
          <a:schemeClr val="accent3">
            <a:tint val="50000"/>
            <a:hueOff val="-16399351"/>
            <a:satOff val="-13665"/>
            <a:lumOff val="-1777"/>
            <a:alphaOff val="0"/>
          </a:schemeClr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tint val="50000"/>
              <a:hueOff val="-16399351"/>
              <a:satOff val="-13665"/>
              <a:lumOff val="-1777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206A0-6F20-47FD-B494-6762AD00334F}">
      <dsp:nvSpPr>
        <dsp:cNvPr id="0" name=""/>
        <dsp:cNvSpPr/>
      </dsp:nvSpPr>
      <dsp:spPr>
        <a:xfrm>
          <a:off x="2816758" y="1287"/>
          <a:ext cx="2367483" cy="1183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Knowledge</a:t>
          </a:r>
          <a:endParaRPr lang="en-US" sz="3200" kern="1200" dirty="0"/>
        </a:p>
      </dsp:txBody>
      <dsp:txXfrm>
        <a:off x="2851429" y="35958"/>
        <a:ext cx="2298141" cy="1114399"/>
      </dsp:txXfrm>
    </dsp:sp>
    <dsp:sp modelId="{3C8D58D0-384A-4412-A3CD-A80B68B01F9E}">
      <dsp:nvSpPr>
        <dsp:cNvPr id="0" name=""/>
        <dsp:cNvSpPr/>
      </dsp:nvSpPr>
      <dsp:spPr>
        <a:xfrm rot="3600000">
          <a:off x="4361075" y="2078845"/>
          <a:ext cx="1233573" cy="41430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>
        <a:off x="4485368" y="2161707"/>
        <a:ext cx="984987" cy="248585"/>
      </dsp:txXfrm>
    </dsp:sp>
    <dsp:sp modelId="{2CDA4591-DAA5-4896-A7BF-AFFCC8B53FB7}">
      <dsp:nvSpPr>
        <dsp:cNvPr id="0" name=""/>
        <dsp:cNvSpPr/>
      </dsp:nvSpPr>
      <dsp:spPr>
        <a:xfrm>
          <a:off x="4771483" y="3386970"/>
          <a:ext cx="2367483" cy="1183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shade val="15000"/>
                <a:satMod val="180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shade val="45000"/>
                <a:satMod val="170000"/>
              </a:schemeClr>
            </a:gs>
            <a:gs pos="70000">
              <a:schemeClr val="accent2">
                <a:hueOff val="9504421"/>
                <a:satOff val="-18343"/>
                <a:lumOff val="-235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Skill</a:t>
          </a:r>
          <a:endParaRPr lang="en-US" sz="3200" kern="1200" dirty="0"/>
        </a:p>
      </dsp:txBody>
      <dsp:txXfrm>
        <a:off x="4806154" y="3421641"/>
        <a:ext cx="2298141" cy="1114399"/>
      </dsp:txXfrm>
    </dsp:sp>
    <dsp:sp modelId="{AB491700-C846-47F2-BC82-4CF765B85045}">
      <dsp:nvSpPr>
        <dsp:cNvPr id="0" name=""/>
        <dsp:cNvSpPr/>
      </dsp:nvSpPr>
      <dsp:spPr>
        <a:xfrm rot="10800000">
          <a:off x="3383713" y="3771686"/>
          <a:ext cx="1233573" cy="41430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 rot="10800000">
        <a:off x="3508006" y="3854548"/>
        <a:ext cx="984987" cy="248585"/>
      </dsp:txXfrm>
    </dsp:sp>
    <dsp:sp modelId="{B55735C2-D1A7-49FA-9192-311D6B890717}">
      <dsp:nvSpPr>
        <dsp:cNvPr id="0" name=""/>
        <dsp:cNvSpPr/>
      </dsp:nvSpPr>
      <dsp:spPr>
        <a:xfrm>
          <a:off x="862033" y="3386970"/>
          <a:ext cx="2367483" cy="1183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shade val="15000"/>
                <a:satMod val="180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shade val="45000"/>
                <a:satMod val="170000"/>
              </a:schemeClr>
            </a:gs>
            <a:gs pos="70000">
              <a:schemeClr val="accent2">
                <a:hueOff val="19008842"/>
                <a:satOff val="-36686"/>
                <a:lumOff val="-471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Attitude</a:t>
          </a:r>
          <a:endParaRPr lang="en-US" sz="3200" kern="1200" dirty="0"/>
        </a:p>
      </dsp:txBody>
      <dsp:txXfrm>
        <a:off x="896704" y="3421641"/>
        <a:ext cx="2298141" cy="1114399"/>
      </dsp:txXfrm>
    </dsp:sp>
    <dsp:sp modelId="{7AB5ADC8-54F9-4D60-9554-D264C36CB98A}">
      <dsp:nvSpPr>
        <dsp:cNvPr id="0" name=""/>
        <dsp:cNvSpPr/>
      </dsp:nvSpPr>
      <dsp:spPr>
        <a:xfrm rot="18000000">
          <a:off x="2406350" y="2078845"/>
          <a:ext cx="1233573" cy="41430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solidFill>
              <a:schemeClr val="tx1"/>
            </a:solidFill>
          </a:endParaRPr>
        </a:p>
      </dsp:txBody>
      <dsp:txXfrm>
        <a:off x="2530643" y="2161707"/>
        <a:ext cx="984987" cy="2485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327FC-1EEF-4000-B700-C28F76749700}">
      <dsp:nvSpPr>
        <dsp:cNvPr id="0" name=""/>
        <dsp:cNvSpPr/>
      </dsp:nvSpPr>
      <dsp:spPr>
        <a:xfrm rot="5400000">
          <a:off x="4904141" y="-1886858"/>
          <a:ext cx="1073076" cy="51206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Legalisir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Ijazah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Mutasi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Siswa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NISN + NPSN</a:t>
          </a:r>
          <a:endParaRPr lang="en-US" sz="1400" kern="1200" dirty="0"/>
        </a:p>
      </dsp:txBody>
      <dsp:txXfrm rot="-5400000">
        <a:off x="2880360" y="189306"/>
        <a:ext cx="5068257" cy="968310"/>
      </dsp:txXfrm>
    </dsp:sp>
    <dsp:sp modelId="{AE1C616C-B6AE-47FB-A0B8-27ED30908964}">
      <dsp:nvSpPr>
        <dsp:cNvPr id="0" name=""/>
        <dsp:cNvSpPr/>
      </dsp:nvSpPr>
      <dsp:spPr>
        <a:xfrm>
          <a:off x="0" y="2788"/>
          <a:ext cx="2880360" cy="13413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Unit </a:t>
          </a:r>
          <a:r>
            <a:rPr lang="en-US" sz="2700" kern="1200" dirty="0" err="1" smtClean="0"/>
            <a:t>Pelayanan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Mutasi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Siswa</a:t>
          </a:r>
          <a:endParaRPr lang="en-US" sz="2700" kern="1200" dirty="0"/>
        </a:p>
      </dsp:txBody>
      <dsp:txXfrm>
        <a:off x="65479" y="68267"/>
        <a:ext cx="2749402" cy="1210388"/>
      </dsp:txXfrm>
    </dsp:sp>
    <dsp:sp modelId="{E025159F-3368-4D83-9B83-B2DA9E07CEA4}">
      <dsp:nvSpPr>
        <dsp:cNvPr id="0" name=""/>
        <dsp:cNvSpPr/>
      </dsp:nvSpPr>
      <dsp:spPr>
        <a:xfrm rot="5400000">
          <a:off x="4904141" y="-478444"/>
          <a:ext cx="1073076" cy="5120640"/>
        </a:xfrm>
        <a:prstGeom prst="round2SameRect">
          <a:avLst/>
        </a:prstGeom>
        <a:solidFill>
          <a:schemeClr val="accent3">
            <a:tint val="40000"/>
            <a:alpha val="90000"/>
            <a:hueOff val="-5458931"/>
            <a:satOff val="-4492"/>
            <a:lumOff val="-45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5458931"/>
              <a:satOff val="-4492"/>
              <a:lumOff val="-45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Pendirian</a:t>
          </a:r>
          <a:r>
            <a:rPr lang="en-US" sz="1400" kern="1200" dirty="0" smtClean="0"/>
            <a:t> PAUD </a:t>
          </a:r>
          <a:r>
            <a:rPr lang="en-US" sz="1400" kern="1200" dirty="0" err="1" smtClean="0"/>
            <a:t>s.d</a:t>
          </a:r>
          <a:r>
            <a:rPr lang="en-US" sz="1400" kern="1200" dirty="0" smtClean="0"/>
            <a:t> SMK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Perpanjangan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Perjalanan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Ke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Luar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Negeri</a:t>
          </a:r>
          <a:endParaRPr lang="en-US" sz="1400" kern="1200" dirty="0"/>
        </a:p>
      </dsp:txBody>
      <dsp:txXfrm rot="-5400000">
        <a:off x="2880360" y="1597720"/>
        <a:ext cx="5068257" cy="968310"/>
      </dsp:txXfrm>
    </dsp:sp>
    <dsp:sp modelId="{2762C655-24D5-4669-A7FA-6240A9B5E714}">
      <dsp:nvSpPr>
        <dsp:cNvPr id="0" name=""/>
        <dsp:cNvSpPr/>
      </dsp:nvSpPr>
      <dsp:spPr>
        <a:xfrm>
          <a:off x="0" y="1411202"/>
          <a:ext cx="2880360" cy="1341346"/>
        </a:xfrm>
        <a:prstGeom prst="roundRect">
          <a:avLst/>
        </a:prstGeom>
        <a:gradFill rotWithShape="0">
          <a:gsLst>
            <a:gs pos="0">
              <a:schemeClr val="accent3">
                <a:hueOff val="-5608813"/>
                <a:satOff val="-2884"/>
                <a:lumOff val="-1242"/>
                <a:alphaOff val="0"/>
                <a:shade val="15000"/>
                <a:satMod val="180000"/>
              </a:schemeClr>
            </a:gs>
            <a:gs pos="50000">
              <a:schemeClr val="accent3">
                <a:hueOff val="-5608813"/>
                <a:satOff val="-2884"/>
                <a:lumOff val="-1242"/>
                <a:alphaOff val="0"/>
                <a:shade val="45000"/>
                <a:satMod val="170000"/>
              </a:schemeClr>
            </a:gs>
            <a:gs pos="70000">
              <a:schemeClr val="accent3">
                <a:hueOff val="-5608813"/>
                <a:satOff val="-2884"/>
                <a:lumOff val="-124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5608813"/>
                <a:satOff val="-2884"/>
                <a:lumOff val="-124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Unit </a:t>
          </a:r>
          <a:r>
            <a:rPr lang="en-US" sz="2700" kern="1200" dirty="0" err="1" smtClean="0"/>
            <a:t>Pelayanan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Ijin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Pendirian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dan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Operasional</a:t>
          </a:r>
          <a:endParaRPr lang="en-US" sz="2700" kern="1200" dirty="0"/>
        </a:p>
      </dsp:txBody>
      <dsp:txXfrm>
        <a:off x="65479" y="1476681"/>
        <a:ext cx="2749402" cy="1210388"/>
      </dsp:txXfrm>
    </dsp:sp>
    <dsp:sp modelId="{463A26FF-23A3-4476-8270-5D1229D00FEE}">
      <dsp:nvSpPr>
        <dsp:cNvPr id="0" name=""/>
        <dsp:cNvSpPr/>
      </dsp:nvSpPr>
      <dsp:spPr>
        <a:xfrm rot="5400000">
          <a:off x="4904141" y="929968"/>
          <a:ext cx="1073076" cy="5120640"/>
        </a:xfrm>
        <a:prstGeom prst="round2SameRect">
          <a:avLst/>
        </a:prstGeom>
        <a:solidFill>
          <a:schemeClr val="accent3">
            <a:tint val="40000"/>
            <a:alpha val="90000"/>
            <a:hueOff val="-10917861"/>
            <a:satOff val="-8983"/>
            <a:lumOff val="-914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0917861"/>
              <a:satOff val="-8983"/>
              <a:lumOff val="-91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NUPTK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Kenaikan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Pangkat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Sertifikasi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TPP</a:t>
          </a:r>
          <a:endParaRPr lang="en-US" sz="1400" kern="1200" dirty="0"/>
        </a:p>
      </dsp:txBody>
      <dsp:txXfrm rot="-5400000">
        <a:off x="2880360" y="3006133"/>
        <a:ext cx="5068257" cy="968310"/>
      </dsp:txXfrm>
    </dsp:sp>
    <dsp:sp modelId="{28420F2C-F1BA-44E0-ADC4-DFDB076EACE8}">
      <dsp:nvSpPr>
        <dsp:cNvPr id="0" name=""/>
        <dsp:cNvSpPr/>
      </dsp:nvSpPr>
      <dsp:spPr>
        <a:xfrm>
          <a:off x="0" y="2819615"/>
          <a:ext cx="2880360" cy="1341346"/>
        </a:xfrm>
        <a:prstGeom prst="roundRect">
          <a:avLst/>
        </a:prstGeom>
        <a:gradFill rotWithShape="0">
          <a:gsLst>
            <a:gs pos="0">
              <a:schemeClr val="accent3">
                <a:hueOff val="-11217626"/>
                <a:satOff val="-5768"/>
                <a:lumOff val="-2483"/>
                <a:alphaOff val="0"/>
                <a:shade val="15000"/>
                <a:satMod val="180000"/>
              </a:schemeClr>
            </a:gs>
            <a:gs pos="50000">
              <a:schemeClr val="accent3">
                <a:hueOff val="-11217626"/>
                <a:satOff val="-5768"/>
                <a:lumOff val="-2483"/>
                <a:alphaOff val="0"/>
                <a:shade val="45000"/>
                <a:satMod val="170000"/>
              </a:schemeClr>
            </a:gs>
            <a:gs pos="70000">
              <a:schemeClr val="accent3">
                <a:hueOff val="-11217626"/>
                <a:satOff val="-5768"/>
                <a:lumOff val="-248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11217626"/>
                <a:satOff val="-5768"/>
                <a:lumOff val="-248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Unit </a:t>
          </a:r>
          <a:r>
            <a:rPr lang="en-US" sz="2700" kern="1200" dirty="0" err="1" smtClean="0"/>
            <a:t>Pelayanan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Ketenagaan</a:t>
          </a:r>
          <a:endParaRPr lang="en-US" sz="2700" kern="1200" dirty="0"/>
        </a:p>
      </dsp:txBody>
      <dsp:txXfrm>
        <a:off x="65479" y="2885094"/>
        <a:ext cx="2749402" cy="1210388"/>
      </dsp:txXfrm>
    </dsp:sp>
    <dsp:sp modelId="{D5693570-A8A9-410C-84E9-C9C7130C4B02}">
      <dsp:nvSpPr>
        <dsp:cNvPr id="0" name=""/>
        <dsp:cNvSpPr/>
      </dsp:nvSpPr>
      <dsp:spPr>
        <a:xfrm rot="5400000">
          <a:off x="4904141" y="2338382"/>
          <a:ext cx="1073076" cy="5120640"/>
        </a:xfrm>
        <a:prstGeom prst="round2SameRect">
          <a:avLst/>
        </a:prstGeom>
        <a:solidFill>
          <a:schemeClr val="accent3">
            <a:tint val="40000"/>
            <a:alpha val="90000"/>
            <a:hueOff val="-16376792"/>
            <a:satOff val="-13475"/>
            <a:lumOff val="-1371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6376792"/>
              <a:satOff val="-13475"/>
              <a:lumOff val="-1371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BOPDA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BOS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RAKS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Hibah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Block Grant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 rot="-5400000">
        <a:off x="2880360" y="4414547"/>
        <a:ext cx="5068257" cy="968310"/>
      </dsp:txXfrm>
    </dsp:sp>
    <dsp:sp modelId="{00006C65-0055-4FBE-BC4D-9964100C6FC6}">
      <dsp:nvSpPr>
        <dsp:cNvPr id="0" name=""/>
        <dsp:cNvSpPr/>
      </dsp:nvSpPr>
      <dsp:spPr>
        <a:xfrm>
          <a:off x="0" y="4228029"/>
          <a:ext cx="2880360" cy="1341346"/>
        </a:xfrm>
        <a:prstGeom prst="roundRect">
          <a:avLst/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shade val="15000"/>
                <a:satMod val="180000"/>
              </a:schemeClr>
            </a:gs>
            <a:gs pos="50000">
              <a:schemeClr val="accent3">
                <a:hueOff val="-16826439"/>
                <a:satOff val="-8652"/>
                <a:lumOff val="-3725"/>
                <a:alphaOff val="0"/>
                <a:shade val="45000"/>
                <a:satMod val="170000"/>
              </a:schemeClr>
            </a:gs>
            <a:gs pos="70000">
              <a:schemeClr val="accent3">
                <a:hueOff val="-16826439"/>
                <a:satOff val="-8652"/>
                <a:lumOff val="-372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Unit </a:t>
          </a:r>
          <a:r>
            <a:rPr lang="en-US" sz="2700" kern="1200" dirty="0" err="1" smtClean="0"/>
            <a:t>Pelayanan</a:t>
          </a:r>
          <a:r>
            <a:rPr lang="en-US" sz="2700" kern="1200" dirty="0" smtClean="0"/>
            <a:t> BOPDA </a:t>
          </a:r>
          <a:r>
            <a:rPr lang="en-US" sz="2700" kern="1200" dirty="0" err="1" smtClean="0"/>
            <a:t>dan</a:t>
          </a:r>
          <a:r>
            <a:rPr lang="en-US" sz="2700" kern="1200" dirty="0" smtClean="0"/>
            <a:t> BOS</a:t>
          </a:r>
          <a:endParaRPr lang="en-US" sz="2700" kern="1200" dirty="0"/>
        </a:p>
      </dsp:txBody>
      <dsp:txXfrm>
        <a:off x="65479" y="4293508"/>
        <a:ext cx="2749402" cy="12103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E27D0-9AA5-46D4-9671-5F0D711C867C}">
      <dsp:nvSpPr>
        <dsp:cNvPr id="0" name=""/>
        <dsp:cNvSpPr/>
      </dsp:nvSpPr>
      <dsp:spPr>
        <a:xfrm>
          <a:off x="39" y="980"/>
          <a:ext cx="3738748" cy="10811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bg1"/>
              </a:solidFill>
            </a:rPr>
            <a:t>Yang </a:t>
          </a:r>
          <a:r>
            <a:rPr lang="en-US" sz="3100" kern="1200" dirty="0" err="1" smtClean="0">
              <a:solidFill>
                <a:schemeClr val="bg1"/>
              </a:solidFill>
            </a:rPr>
            <a:t>sudah</a:t>
          </a:r>
          <a:r>
            <a:rPr lang="en-US" sz="3100" kern="1200" dirty="0" smtClean="0">
              <a:solidFill>
                <a:schemeClr val="bg1"/>
              </a:solidFill>
            </a:rPr>
            <a:t> </a:t>
          </a:r>
          <a:r>
            <a:rPr lang="en-US" sz="3100" kern="1200" dirty="0" err="1" smtClean="0">
              <a:solidFill>
                <a:schemeClr val="bg1"/>
              </a:solidFill>
            </a:rPr>
            <a:t>ada</a:t>
          </a:r>
          <a:endParaRPr lang="en-US" sz="3100" kern="1200" dirty="0">
            <a:solidFill>
              <a:schemeClr val="bg1"/>
            </a:solidFill>
          </a:endParaRPr>
        </a:p>
      </dsp:txBody>
      <dsp:txXfrm>
        <a:off x="39" y="980"/>
        <a:ext cx="3738748" cy="1081143"/>
      </dsp:txXfrm>
    </dsp:sp>
    <dsp:sp modelId="{62BC8CB0-26B0-48B2-A676-F124D2D57253}">
      <dsp:nvSpPr>
        <dsp:cNvPr id="0" name=""/>
        <dsp:cNvSpPr/>
      </dsp:nvSpPr>
      <dsp:spPr>
        <a:xfrm>
          <a:off x="39" y="1082124"/>
          <a:ext cx="3738748" cy="348889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Minimizing Risk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Respecting the chain of command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Supporting the Boss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Making Budget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39" y="1082124"/>
        <a:ext cx="3738748" cy="3488895"/>
      </dsp:txXfrm>
    </dsp:sp>
    <dsp:sp modelId="{2462F8A6-DB1E-41B4-AE9C-669242A8D837}">
      <dsp:nvSpPr>
        <dsp:cNvPr id="0" name=""/>
        <dsp:cNvSpPr/>
      </dsp:nvSpPr>
      <dsp:spPr>
        <a:xfrm>
          <a:off x="4262212" y="980"/>
          <a:ext cx="3738748" cy="1081143"/>
        </a:xfrm>
        <a:prstGeom prst="rect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shade val="15000"/>
                <a:satMod val="180000"/>
              </a:schemeClr>
            </a:gs>
            <a:gs pos="50000">
              <a:schemeClr val="accent5">
                <a:hueOff val="11883694"/>
                <a:satOff val="-60520"/>
                <a:lumOff val="11175"/>
                <a:alphaOff val="0"/>
                <a:shade val="45000"/>
                <a:satMod val="170000"/>
              </a:schemeClr>
            </a:gs>
            <a:gs pos="70000">
              <a:schemeClr val="accent5">
                <a:hueOff val="11883694"/>
                <a:satOff val="-60520"/>
                <a:lumOff val="1117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hueOff val="11883694"/>
              <a:satOff val="-60520"/>
              <a:lumOff val="11175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bg1"/>
              </a:solidFill>
            </a:rPr>
            <a:t>Yang </a:t>
          </a:r>
          <a:r>
            <a:rPr lang="en-US" sz="3100" kern="1200" dirty="0" err="1" smtClean="0">
              <a:solidFill>
                <a:schemeClr val="bg1"/>
              </a:solidFill>
            </a:rPr>
            <a:t>Hendak</a:t>
          </a:r>
          <a:r>
            <a:rPr lang="en-US" sz="3100" kern="1200" dirty="0" smtClean="0">
              <a:solidFill>
                <a:schemeClr val="bg1"/>
              </a:solidFill>
            </a:rPr>
            <a:t> </a:t>
          </a:r>
          <a:r>
            <a:rPr lang="en-US" sz="3100" kern="1200" dirty="0" err="1" smtClean="0">
              <a:solidFill>
                <a:schemeClr val="bg1"/>
              </a:solidFill>
            </a:rPr>
            <a:t>ditingkatkan</a:t>
          </a:r>
          <a:endParaRPr lang="en-US" sz="3100" kern="1200" dirty="0">
            <a:solidFill>
              <a:schemeClr val="bg1"/>
            </a:solidFill>
          </a:endParaRPr>
        </a:p>
      </dsp:txBody>
      <dsp:txXfrm>
        <a:off x="4262212" y="980"/>
        <a:ext cx="3738748" cy="1081143"/>
      </dsp:txXfrm>
    </dsp:sp>
    <dsp:sp modelId="{51C2C9FA-39BB-4789-AA44-96EF117FE3A0}">
      <dsp:nvSpPr>
        <dsp:cNvPr id="0" name=""/>
        <dsp:cNvSpPr/>
      </dsp:nvSpPr>
      <dsp:spPr>
        <a:xfrm>
          <a:off x="4262212" y="1082124"/>
          <a:ext cx="3738748" cy="3488895"/>
        </a:xfrm>
        <a:prstGeom prst="rect">
          <a:avLst/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13007634"/>
              <a:satOff val="-6496"/>
              <a:lumOff val="3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Teamwork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Customer Focus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Fair treatment of employees</a:t>
          </a:r>
          <a:endParaRPr lang="en-US" sz="3100" kern="1200" dirty="0">
            <a:solidFill>
              <a:schemeClr val="tx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tx1"/>
              </a:solidFill>
            </a:rPr>
            <a:t>Initiative &amp; Innovation</a:t>
          </a:r>
          <a:endParaRPr lang="en-US" sz="3100" kern="1200" dirty="0">
            <a:solidFill>
              <a:schemeClr val="tx1"/>
            </a:solidFill>
          </a:endParaRPr>
        </a:p>
      </dsp:txBody>
      <dsp:txXfrm>
        <a:off x="4262212" y="1082124"/>
        <a:ext cx="3738748" cy="34888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E27D0-9AA5-46D4-9671-5F0D711C867C}">
      <dsp:nvSpPr>
        <dsp:cNvPr id="0" name=""/>
        <dsp:cNvSpPr/>
      </dsp:nvSpPr>
      <dsp:spPr>
        <a:xfrm>
          <a:off x="39" y="265524"/>
          <a:ext cx="3738748" cy="10416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bg1"/>
              </a:solidFill>
            </a:rPr>
            <a:t>Yang </a:t>
          </a:r>
          <a:r>
            <a:rPr lang="en-US" sz="3000" kern="1200" dirty="0" err="1" smtClean="0">
              <a:solidFill>
                <a:schemeClr val="bg1"/>
              </a:solidFill>
            </a:rPr>
            <a:t>sudah</a:t>
          </a:r>
          <a:r>
            <a:rPr lang="en-US" sz="3000" kern="1200" dirty="0" smtClean="0">
              <a:solidFill>
                <a:schemeClr val="bg1"/>
              </a:solidFill>
            </a:rPr>
            <a:t> </a:t>
          </a:r>
          <a:r>
            <a:rPr lang="en-US" sz="3000" kern="1200" dirty="0" err="1" smtClean="0">
              <a:solidFill>
                <a:schemeClr val="bg1"/>
              </a:solidFill>
            </a:rPr>
            <a:t>ada</a:t>
          </a:r>
          <a:endParaRPr lang="en-US" sz="3000" kern="1200" dirty="0">
            <a:solidFill>
              <a:schemeClr val="bg1"/>
            </a:solidFill>
          </a:endParaRPr>
        </a:p>
      </dsp:txBody>
      <dsp:txXfrm>
        <a:off x="39" y="265524"/>
        <a:ext cx="3738748" cy="1041609"/>
      </dsp:txXfrm>
    </dsp:sp>
    <dsp:sp modelId="{62BC8CB0-26B0-48B2-A676-F124D2D57253}">
      <dsp:nvSpPr>
        <dsp:cNvPr id="0" name=""/>
        <dsp:cNvSpPr/>
      </dsp:nvSpPr>
      <dsp:spPr>
        <a:xfrm>
          <a:off x="39" y="1307133"/>
          <a:ext cx="3738748" cy="299934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Resources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Technology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System &amp; Procedure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Business Strategy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39" y="1307133"/>
        <a:ext cx="3738748" cy="2999341"/>
      </dsp:txXfrm>
    </dsp:sp>
    <dsp:sp modelId="{2462F8A6-DB1E-41B4-AE9C-669242A8D837}">
      <dsp:nvSpPr>
        <dsp:cNvPr id="0" name=""/>
        <dsp:cNvSpPr/>
      </dsp:nvSpPr>
      <dsp:spPr>
        <a:xfrm>
          <a:off x="4262212" y="265524"/>
          <a:ext cx="3738748" cy="1041609"/>
        </a:xfrm>
        <a:prstGeom prst="rect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shade val="15000"/>
                <a:satMod val="180000"/>
              </a:schemeClr>
            </a:gs>
            <a:gs pos="50000">
              <a:schemeClr val="accent5">
                <a:hueOff val="11883694"/>
                <a:satOff val="-60520"/>
                <a:lumOff val="11175"/>
                <a:alphaOff val="0"/>
                <a:shade val="45000"/>
                <a:satMod val="170000"/>
              </a:schemeClr>
            </a:gs>
            <a:gs pos="70000">
              <a:schemeClr val="accent5">
                <a:hueOff val="11883694"/>
                <a:satOff val="-60520"/>
                <a:lumOff val="1117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hueOff val="11883694"/>
              <a:satOff val="-60520"/>
              <a:lumOff val="11175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bg1"/>
              </a:solidFill>
            </a:rPr>
            <a:t>Yang </a:t>
          </a:r>
          <a:r>
            <a:rPr lang="en-US" sz="3000" kern="1200" dirty="0" err="1" smtClean="0">
              <a:solidFill>
                <a:schemeClr val="bg1"/>
              </a:solidFill>
            </a:rPr>
            <a:t>Hendak</a:t>
          </a:r>
          <a:r>
            <a:rPr lang="en-US" sz="3000" kern="1200" dirty="0" smtClean="0">
              <a:solidFill>
                <a:schemeClr val="bg1"/>
              </a:solidFill>
            </a:rPr>
            <a:t> </a:t>
          </a:r>
          <a:r>
            <a:rPr lang="en-US" sz="3000" kern="1200" dirty="0" err="1" smtClean="0">
              <a:solidFill>
                <a:schemeClr val="bg1"/>
              </a:solidFill>
            </a:rPr>
            <a:t>ditingkatkan</a:t>
          </a:r>
          <a:endParaRPr lang="en-US" sz="3000" kern="1200" dirty="0">
            <a:solidFill>
              <a:schemeClr val="bg1"/>
            </a:solidFill>
          </a:endParaRPr>
        </a:p>
      </dsp:txBody>
      <dsp:txXfrm>
        <a:off x="4262212" y="265524"/>
        <a:ext cx="3738748" cy="1041609"/>
      </dsp:txXfrm>
    </dsp:sp>
    <dsp:sp modelId="{51C2C9FA-39BB-4789-AA44-96EF117FE3A0}">
      <dsp:nvSpPr>
        <dsp:cNvPr id="0" name=""/>
        <dsp:cNvSpPr/>
      </dsp:nvSpPr>
      <dsp:spPr>
        <a:xfrm>
          <a:off x="4262212" y="1307133"/>
          <a:ext cx="3738748" cy="2999341"/>
        </a:xfrm>
        <a:prstGeom prst="rect">
          <a:avLst/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13007634"/>
              <a:satOff val="-6496"/>
              <a:lumOff val="3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Emotional Energy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Feeling of Ownership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err="1" smtClean="0">
              <a:solidFill>
                <a:schemeClr val="tx1"/>
              </a:solidFill>
            </a:rPr>
            <a:t>Selfworth</a:t>
          </a:r>
          <a:endParaRPr lang="en-US" sz="3000" kern="1200" dirty="0">
            <a:solidFill>
              <a:schemeClr val="tx1"/>
            </a:solidFill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>
              <a:solidFill>
                <a:schemeClr val="tx1"/>
              </a:solidFill>
            </a:rPr>
            <a:t>Feeling of competence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4262212" y="1307133"/>
        <a:ext cx="3738748" cy="29993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D9A5-2AC6-4BDB-8EB8-5CDF98B88FAB}">
      <dsp:nvSpPr>
        <dsp:cNvPr id="0" name=""/>
        <dsp:cNvSpPr/>
      </dsp:nvSpPr>
      <dsp:spPr>
        <a:xfrm>
          <a:off x="0" y="0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tx1"/>
              </a:solidFill>
            </a:rPr>
            <a:t>Mengharap atasan lupa menagih tugas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1681509" y="0"/>
        <a:ext cx="6319490" cy="813095"/>
      </dsp:txXfrm>
    </dsp:sp>
    <dsp:sp modelId="{D1F09CAD-9C21-4588-AE0F-275932B2D223}">
      <dsp:nvSpPr>
        <dsp:cNvPr id="0" name=""/>
        <dsp:cNvSpPr/>
      </dsp:nvSpPr>
      <dsp:spPr>
        <a:xfrm>
          <a:off x="81309" y="81309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CD2EC71-DDBA-4829-86E5-6B6264E4BE7A}">
      <dsp:nvSpPr>
        <dsp:cNvPr id="0" name=""/>
        <dsp:cNvSpPr/>
      </dsp:nvSpPr>
      <dsp:spPr>
        <a:xfrm>
          <a:off x="0" y="894405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801768"/>
                <a:satOff val="-7337"/>
                <a:lumOff val="-942"/>
                <a:alphaOff val="0"/>
                <a:shade val="15000"/>
                <a:satMod val="180000"/>
              </a:schemeClr>
            </a:gs>
            <a:gs pos="50000">
              <a:schemeClr val="accent2">
                <a:hueOff val="3801768"/>
                <a:satOff val="-7337"/>
                <a:lumOff val="-942"/>
                <a:alphaOff val="0"/>
                <a:shade val="45000"/>
                <a:satMod val="170000"/>
              </a:schemeClr>
            </a:gs>
            <a:gs pos="70000">
              <a:schemeClr val="accent2">
                <a:hueOff val="3801768"/>
                <a:satOff val="-7337"/>
                <a:lumOff val="-94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3801768"/>
                <a:satOff val="-7337"/>
                <a:lumOff val="-94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tx1"/>
              </a:solidFill>
            </a:rPr>
            <a:t>Sering cuti sakit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1681509" y="894405"/>
        <a:ext cx="6319490" cy="813095"/>
      </dsp:txXfrm>
    </dsp:sp>
    <dsp:sp modelId="{C41A97CA-97BC-470D-A1FF-A80E4A93B822}">
      <dsp:nvSpPr>
        <dsp:cNvPr id="0" name=""/>
        <dsp:cNvSpPr/>
      </dsp:nvSpPr>
      <dsp:spPr>
        <a:xfrm>
          <a:off x="81309" y="975714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68372D1-24BB-44C8-AA8D-861A7DF5DAF2}">
      <dsp:nvSpPr>
        <dsp:cNvPr id="0" name=""/>
        <dsp:cNvSpPr/>
      </dsp:nvSpPr>
      <dsp:spPr>
        <a:xfrm>
          <a:off x="0" y="1788810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7603537"/>
                <a:satOff val="-14674"/>
                <a:lumOff val="-1884"/>
                <a:alphaOff val="0"/>
                <a:shade val="15000"/>
                <a:satMod val="180000"/>
              </a:schemeClr>
            </a:gs>
            <a:gs pos="50000">
              <a:schemeClr val="accent2">
                <a:hueOff val="7603537"/>
                <a:satOff val="-14674"/>
                <a:lumOff val="-1884"/>
                <a:alphaOff val="0"/>
                <a:shade val="45000"/>
                <a:satMod val="170000"/>
              </a:schemeClr>
            </a:gs>
            <a:gs pos="70000">
              <a:schemeClr val="accent2">
                <a:hueOff val="7603537"/>
                <a:satOff val="-14674"/>
                <a:lumOff val="-188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7603537"/>
                <a:satOff val="-14674"/>
                <a:lumOff val="-188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tx1"/>
              </a:solidFill>
            </a:rPr>
            <a:t>Siap dengan kambing hitam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1681509" y="1788810"/>
        <a:ext cx="6319490" cy="813095"/>
      </dsp:txXfrm>
    </dsp:sp>
    <dsp:sp modelId="{8B69596E-ACEE-4238-AB59-599D2001EE72}">
      <dsp:nvSpPr>
        <dsp:cNvPr id="0" name=""/>
        <dsp:cNvSpPr/>
      </dsp:nvSpPr>
      <dsp:spPr>
        <a:xfrm>
          <a:off x="81309" y="1870119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A162B1E-29E4-4787-9029-E3EB458B3D95}">
      <dsp:nvSpPr>
        <dsp:cNvPr id="0" name=""/>
        <dsp:cNvSpPr/>
      </dsp:nvSpPr>
      <dsp:spPr>
        <a:xfrm>
          <a:off x="0" y="2683215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1405305"/>
                <a:satOff val="-22012"/>
                <a:lumOff val="-2826"/>
                <a:alphaOff val="0"/>
                <a:shade val="15000"/>
                <a:satMod val="180000"/>
              </a:schemeClr>
            </a:gs>
            <a:gs pos="50000">
              <a:schemeClr val="accent2">
                <a:hueOff val="11405305"/>
                <a:satOff val="-22012"/>
                <a:lumOff val="-2826"/>
                <a:alphaOff val="0"/>
                <a:shade val="45000"/>
                <a:satMod val="170000"/>
              </a:schemeClr>
            </a:gs>
            <a:gs pos="70000">
              <a:schemeClr val="accent2">
                <a:hueOff val="11405305"/>
                <a:satOff val="-22012"/>
                <a:lumOff val="-282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1405305"/>
                <a:satOff val="-22012"/>
                <a:lumOff val="-282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bg1"/>
              </a:solidFill>
            </a:rPr>
            <a:t>Suka Ngerumpi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1681509" y="2683215"/>
        <a:ext cx="6319490" cy="813095"/>
      </dsp:txXfrm>
    </dsp:sp>
    <dsp:sp modelId="{D5633377-FA43-4DA2-BEAA-904F0A027022}">
      <dsp:nvSpPr>
        <dsp:cNvPr id="0" name=""/>
        <dsp:cNvSpPr/>
      </dsp:nvSpPr>
      <dsp:spPr>
        <a:xfrm>
          <a:off x="81309" y="2764525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8829E53-72EA-4386-A91C-31F23B5D7DA1}">
      <dsp:nvSpPr>
        <dsp:cNvPr id="0" name=""/>
        <dsp:cNvSpPr/>
      </dsp:nvSpPr>
      <dsp:spPr>
        <a:xfrm>
          <a:off x="0" y="3577620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5207073"/>
                <a:satOff val="-29349"/>
                <a:lumOff val="-3768"/>
                <a:alphaOff val="0"/>
                <a:shade val="15000"/>
                <a:satMod val="180000"/>
              </a:schemeClr>
            </a:gs>
            <a:gs pos="50000">
              <a:schemeClr val="accent2">
                <a:hueOff val="15207073"/>
                <a:satOff val="-29349"/>
                <a:lumOff val="-3768"/>
                <a:alphaOff val="0"/>
                <a:shade val="45000"/>
                <a:satMod val="170000"/>
              </a:schemeClr>
            </a:gs>
            <a:gs pos="70000">
              <a:schemeClr val="accent2">
                <a:hueOff val="15207073"/>
                <a:satOff val="-29349"/>
                <a:lumOff val="-376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5207073"/>
                <a:satOff val="-29349"/>
                <a:lumOff val="-376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>
              <a:solidFill>
                <a:schemeClr val="bg1"/>
              </a:solidFill>
            </a:rPr>
            <a:t>Suka Mencari – cari kelemahan peraturan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1681509" y="3577620"/>
        <a:ext cx="6319490" cy="813095"/>
      </dsp:txXfrm>
    </dsp:sp>
    <dsp:sp modelId="{ECB574A3-B4DD-4B86-9384-AF9841A8A668}">
      <dsp:nvSpPr>
        <dsp:cNvPr id="0" name=""/>
        <dsp:cNvSpPr/>
      </dsp:nvSpPr>
      <dsp:spPr>
        <a:xfrm>
          <a:off x="81309" y="3658930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AC51603-4681-4147-A339-70C7CD40146B}">
      <dsp:nvSpPr>
        <dsp:cNvPr id="0" name=""/>
        <dsp:cNvSpPr/>
      </dsp:nvSpPr>
      <dsp:spPr>
        <a:xfrm>
          <a:off x="0" y="4472025"/>
          <a:ext cx="8001000" cy="8130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shade val="15000"/>
                <a:satMod val="180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shade val="45000"/>
                <a:satMod val="170000"/>
              </a:schemeClr>
            </a:gs>
            <a:gs pos="70000">
              <a:schemeClr val="accent2">
                <a:hueOff val="19008842"/>
                <a:satOff val="-36686"/>
                <a:lumOff val="-471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>
              <a:solidFill>
                <a:schemeClr val="bg1"/>
              </a:solidFill>
            </a:rPr>
            <a:t>Suka</a:t>
          </a:r>
          <a:r>
            <a:rPr lang="en-US" sz="2300" kern="1200" dirty="0" smtClean="0">
              <a:solidFill>
                <a:schemeClr val="bg1"/>
              </a:solidFill>
            </a:rPr>
            <a:t> </a:t>
          </a:r>
          <a:r>
            <a:rPr lang="en-US" sz="2300" kern="1200" dirty="0" err="1" smtClean="0">
              <a:solidFill>
                <a:schemeClr val="bg1"/>
              </a:solidFill>
            </a:rPr>
            <a:t>menuntut</a:t>
          </a:r>
          <a:r>
            <a:rPr lang="en-US" sz="2300" kern="1200" dirty="0" smtClean="0">
              <a:solidFill>
                <a:schemeClr val="bg1"/>
              </a:solidFill>
            </a:rPr>
            <a:t>, </a:t>
          </a:r>
          <a:r>
            <a:rPr lang="en-US" sz="2300" kern="1200" dirty="0" err="1" smtClean="0">
              <a:solidFill>
                <a:schemeClr val="bg1"/>
              </a:solidFill>
            </a:rPr>
            <a:t>tidak</a:t>
          </a:r>
          <a:r>
            <a:rPr lang="en-US" sz="2300" kern="1200" dirty="0" smtClean="0">
              <a:solidFill>
                <a:schemeClr val="bg1"/>
              </a:solidFill>
            </a:rPr>
            <a:t> </a:t>
          </a:r>
          <a:r>
            <a:rPr lang="en-US" sz="2300" kern="1200" dirty="0" err="1" smtClean="0">
              <a:solidFill>
                <a:schemeClr val="bg1"/>
              </a:solidFill>
            </a:rPr>
            <a:t>memiliki</a:t>
          </a:r>
          <a:r>
            <a:rPr lang="en-US" sz="2300" kern="1200" dirty="0" smtClean="0">
              <a:solidFill>
                <a:schemeClr val="bg1"/>
              </a:solidFill>
            </a:rPr>
            <a:t> </a:t>
          </a:r>
          <a:r>
            <a:rPr lang="en-US" sz="2300" kern="1200" dirty="0" err="1" smtClean="0">
              <a:solidFill>
                <a:schemeClr val="bg1"/>
              </a:solidFill>
            </a:rPr>
            <a:t>budaya</a:t>
          </a:r>
          <a:r>
            <a:rPr lang="en-US" sz="2300" kern="1200" dirty="0" smtClean="0">
              <a:solidFill>
                <a:schemeClr val="bg1"/>
              </a:solidFill>
            </a:rPr>
            <a:t> </a:t>
          </a:r>
          <a:r>
            <a:rPr lang="en-US" sz="2300" kern="1200" dirty="0" err="1" smtClean="0">
              <a:solidFill>
                <a:schemeClr val="bg1"/>
              </a:solidFill>
            </a:rPr>
            <a:t>berterima</a:t>
          </a:r>
          <a:r>
            <a:rPr lang="en-US" sz="2300" kern="1200" dirty="0" smtClean="0">
              <a:solidFill>
                <a:schemeClr val="bg1"/>
              </a:solidFill>
            </a:rPr>
            <a:t> </a:t>
          </a:r>
          <a:r>
            <a:rPr lang="en-US" sz="2300" kern="1200" dirty="0" err="1" smtClean="0">
              <a:solidFill>
                <a:schemeClr val="bg1"/>
              </a:solidFill>
            </a:rPr>
            <a:t>kasih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1681509" y="4472025"/>
        <a:ext cx="6319490" cy="813095"/>
      </dsp:txXfrm>
    </dsp:sp>
    <dsp:sp modelId="{C6B087AE-A5A0-44AB-B1DF-4A5EDFE6FE61}">
      <dsp:nvSpPr>
        <dsp:cNvPr id="0" name=""/>
        <dsp:cNvSpPr/>
      </dsp:nvSpPr>
      <dsp:spPr>
        <a:xfrm>
          <a:off x="81309" y="4553335"/>
          <a:ext cx="1600200" cy="6504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1EF9B-93B6-4B5B-B38B-4EF2CB54BB3A}">
      <dsp:nvSpPr>
        <dsp:cNvPr id="0" name=""/>
        <dsp:cNvSpPr/>
      </dsp:nvSpPr>
      <dsp:spPr>
        <a:xfrm rot="10800000">
          <a:off x="1936360" y="1061"/>
          <a:ext cx="6840881" cy="853126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2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Tidak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Suka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menggali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gagasan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bawahannya</a:t>
          </a:r>
          <a:r>
            <a:rPr lang="en-US" sz="2400" kern="1200" dirty="0" smtClean="0">
              <a:solidFill>
                <a:schemeClr val="tx1"/>
              </a:solidFill>
            </a:rPr>
            <a:t>, </a:t>
          </a:r>
          <a:r>
            <a:rPr lang="en-US" sz="2400" kern="1200" dirty="0" err="1" smtClean="0">
              <a:solidFill>
                <a:schemeClr val="tx1"/>
              </a:solidFill>
            </a:rPr>
            <a:t>apalagi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mengakui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dan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menerapkannya</a:t>
          </a:r>
          <a:endParaRPr lang="en-US" sz="2400" kern="1200" dirty="0">
            <a:solidFill>
              <a:schemeClr val="tx1"/>
            </a:solidFill>
          </a:endParaRPr>
        </a:p>
      </dsp:txBody>
      <dsp:txXfrm rot="10800000">
        <a:off x="2149641" y="1061"/>
        <a:ext cx="6627600" cy="853126"/>
      </dsp:txXfrm>
    </dsp:sp>
    <dsp:sp modelId="{1C6ACCFB-037A-4E80-9228-4C0B0DB9E9B1}">
      <dsp:nvSpPr>
        <dsp:cNvPr id="0" name=""/>
        <dsp:cNvSpPr/>
      </dsp:nvSpPr>
      <dsp:spPr>
        <a:xfrm>
          <a:off x="1509797" y="1061"/>
          <a:ext cx="853126" cy="85312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3CD81AD-69B2-4B59-B4AB-02F908BFF6AA}">
      <dsp:nvSpPr>
        <dsp:cNvPr id="0" name=""/>
        <dsp:cNvSpPr/>
      </dsp:nvSpPr>
      <dsp:spPr>
        <a:xfrm rot="10800000">
          <a:off x="1936360" y="1108852"/>
          <a:ext cx="6840881" cy="853126"/>
        </a:xfrm>
        <a:prstGeom prst="homePlate">
          <a:avLst/>
        </a:prstGeom>
        <a:gradFill rotWithShape="0">
          <a:gsLst>
            <a:gs pos="0">
              <a:schemeClr val="accent2">
                <a:hueOff val="4752210"/>
                <a:satOff val="-9171"/>
                <a:lumOff val="-1177"/>
                <a:alphaOff val="0"/>
                <a:shade val="15000"/>
                <a:satMod val="180000"/>
              </a:schemeClr>
            </a:gs>
            <a:gs pos="50000">
              <a:schemeClr val="accent2">
                <a:hueOff val="4752210"/>
                <a:satOff val="-9171"/>
                <a:lumOff val="-1177"/>
                <a:alphaOff val="0"/>
                <a:shade val="45000"/>
                <a:satMod val="170000"/>
              </a:schemeClr>
            </a:gs>
            <a:gs pos="70000">
              <a:schemeClr val="accent2">
                <a:hueOff val="4752210"/>
                <a:satOff val="-9171"/>
                <a:lumOff val="-117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4752210"/>
                <a:satOff val="-9171"/>
                <a:lumOff val="-117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2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solidFill>
                <a:schemeClr val="tx1"/>
              </a:solidFill>
            </a:rPr>
            <a:t>Sangat hati – hati &amp; politis untuk memajukan &amp; melindungi diri sendiri atau kliknya</a:t>
          </a:r>
          <a:endParaRPr lang="en-US" sz="2400" kern="1200" dirty="0">
            <a:solidFill>
              <a:schemeClr val="tx1"/>
            </a:solidFill>
          </a:endParaRPr>
        </a:p>
      </dsp:txBody>
      <dsp:txXfrm rot="10800000">
        <a:off x="2149641" y="1108852"/>
        <a:ext cx="6627600" cy="853126"/>
      </dsp:txXfrm>
    </dsp:sp>
    <dsp:sp modelId="{530A65A6-C013-4A1A-A674-F79063973B98}">
      <dsp:nvSpPr>
        <dsp:cNvPr id="0" name=""/>
        <dsp:cNvSpPr/>
      </dsp:nvSpPr>
      <dsp:spPr>
        <a:xfrm>
          <a:off x="1509797" y="1108852"/>
          <a:ext cx="853126" cy="85312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4919581"/>
                <a:satOff val="-14405"/>
                <a:lumOff val="-1223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4919581"/>
                <a:satOff val="-14405"/>
                <a:lumOff val="-1223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4919581"/>
                <a:satOff val="-14405"/>
                <a:lumOff val="-122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4919581"/>
                <a:satOff val="-14405"/>
                <a:lumOff val="-122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B8C3316-E07C-4180-BB63-287599A7B2A4}">
      <dsp:nvSpPr>
        <dsp:cNvPr id="0" name=""/>
        <dsp:cNvSpPr/>
      </dsp:nvSpPr>
      <dsp:spPr>
        <a:xfrm rot="10800000">
          <a:off x="1936360" y="2216642"/>
          <a:ext cx="6840881" cy="853126"/>
        </a:xfrm>
        <a:prstGeom prst="homePlate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shade val="15000"/>
                <a:satMod val="180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shade val="45000"/>
                <a:satMod val="170000"/>
              </a:schemeClr>
            </a:gs>
            <a:gs pos="70000">
              <a:schemeClr val="accent2">
                <a:hueOff val="9504421"/>
                <a:satOff val="-18343"/>
                <a:lumOff val="-235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2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solidFill>
                <a:schemeClr val="bg1"/>
              </a:solidFill>
            </a:rPr>
            <a:t>Birokrat yang kaku, prosedur jadi tujuan</a:t>
          </a:r>
          <a:endParaRPr lang="en-US" sz="2400" kern="1200" dirty="0">
            <a:solidFill>
              <a:schemeClr val="bg1"/>
            </a:solidFill>
          </a:endParaRPr>
        </a:p>
      </dsp:txBody>
      <dsp:txXfrm rot="10800000">
        <a:off x="2149641" y="2216642"/>
        <a:ext cx="6627600" cy="853126"/>
      </dsp:txXfrm>
    </dsp:sp>
    <dsp:sp modelId="{05F3777F-D29E-4C8C-8A11-1B8E097DD914}">
      <dsp:nvSpPr>
        <dsp:cNvPr id="0" name=""/>
        <dsp:cNvSpPr/>
      </dsp:nvSpPr>
      <dsp:spPr>
        <a:xfrm>
          <a:off x="1509797" y="2216642"/>
          <a:ext cx="853126" cy="85312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9839161"/>
                <a:satOff val="-28810"/>
                <a:lumOff val="-2446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9839161"/>
                <a:satOff val="-28810"/>
                <a:lumOff val="-2446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9839161"/>
                <a:satOff val="-28810"/>
                <a:lumOff val="-244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9839161"/>
                <a:satOff val="-28810"/>
                <a:lumOff val="-244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26B0CB6-57BF-423A-963C-0C602D29C632}">
      <dsp:nvSpPr>
        <dsp:cNvPr id="0" name=""/>
        <dsp:cNvSpPr/>
      </dsp:nvSpPr>
      <dsp:spPr>
        <a:xfrm rot="10800000">
          <a:off x="1936360" y="3324433"/>
          <a:ext cx="6840881" cy="853126"/>
        </a:xfrm>
        <a:prstGeom prst="homePlate">
          <a:avLst/>
        </a:prstGeom>
        <a:gradFill rotWithShape="0">
          <a:gsLst>
            <a:gs pos="0">
              <a:schemeClr val="accent2">
                <a:hueOff val="14256631"/>
                <a:satOff val="-27514"/>
                <a:lumOff val="-3532"/>
                <a:alphaOff val="0"/>
                <a:shade val="15000"/>
                <a:satMod val="180000"/>
              </a:schemeClr>
            </a:gs>
            <a:gs pos="50000">
              <a:schemeClr val="accent2">
                <a:hueOff val="14256631"/>
                <a:satOff val="-27514"/>
                <a:lumOff val="-3532"/>
                <a:alphaOff val="0"/>
                <a:shade val="45000"/>
                <a:satMod val="170000"/>
              </a:schemeClr>
            </a:gs>
            <a:gs pos="70000">
              <a:schemeClr val="accent2">
                <a:hueOff val="14256631"/>
                <a:satOff val="-27514"/>
                <a:lumOff val="-353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4256631"/>
                <a:satOff val="-27514"/>
                <a:lumOff val="-353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2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solidFill>
                <a:schemeClr val="bg1"/>
              </a:solidFill>
            </a:rPr>
            <a:t>Sebenarnya ia tidak berdaya dan berlindung pada jabatannya</a:t>
          </a:r>
          <a:endParaRPr lang="en-US" sz="2400" kern="1200" dirty="0">
            <a:solidFill>
              <a:schemeClr val="bg1"/>
            </a:solidFill>
          </a:endParaRPr>
        </a:p>
      </dsp:txBody>
      <dsp:txXfrm rot="10800000">
        <a:off x="2149641" y="3324433"/>
        <a:ext cx="6627600" cy="853126"/>
      </dsp:txXfrm>
    </dsp:sp>
    <dsp:sp modelId="{17C64769-7D25-4847-BB3C-A6324ED25F2D}">
      <dsp:nvSpPr>
        <dsp:cNvPr id="0" name=""/>
        <dsp:cNvSpPr/>
      </dsp:nvSpPr>
      <dsp:spPr>
        <a:xfrm>
          <a:off x="1509797" y="3324433"/>
          <a:ext cx="853126" cy="85312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4758742"/>
                <a:satOff val="-43215"/>
                <a:lumOff val="-367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4758742"/>
                <a:satOff val="-43215"/>
                <a:lumOff val="-367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4758742"/>
                <a:satOff val="-43215"/>
                <a:lumOff val="-367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4758742"/>
                <a:satOff val="-43215"/>
                <a:lumOff val="-367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A3B4B0D-2577-4980-96B2-7BC0C0AD495F}">
      <dsp:nvSpPr>
        <dsp:cNvPr id="0" name=""/>
        <dsp:cNvSpPr/>
      </dsp:nvSpPr>
      <dsp:spPr>
        <a:xfrm rot="10800000">
          <a:off x="1936360" y="4432224"/>
          <a:ext cx="6840881" cy="853126"/>
        </a:xfrm>
        <a:prstGeom prst="homePlate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shade val="15000"/>
                <a:satMod val="180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shade val="45000"/>
                <a:satMod val="170000"/>
              </a:schemeClr>
            </a:gs>
            <a:gs pos="70000">
              <a:schemeClr val="accent2">
                <a:hueOff val="19008842"/>
                <a:satOff val="-36686"/>
                <a:lumOff val="-471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20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bg1"/>
              </a:solidFill>
            </a:rPr>
            <a:t>Tidak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berani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mengambil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resiko</a:t>
          </a:r>
          <a:r>
            <a:rPr lang="en-US" sz="2400" kern="1200" dirty="0" smtClean="0">
              <a:solidFill>
                <a:schemeClr val="bg1"/>
              </a:solidFill>
            </a:rPr>
            <a:t> (fear to fail) </a:t>
          </a:r>
          <a:r>
            <a:rPr lang="en-US" sz="2400" kern="1200" dirty="0" err="1" smtClean="0">
              <a:solidFill>
                <a:schemeClr val="bg1"/>
              </a:solidFill>
            </a:rPr>
            <a:t>sehingga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tidak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terjadi</a:t>
          </a:r>
          <a:r>
            <a:rPr lang="en-US" sz="2400" kern="1200" dirty="0" smtClean="0">
              <a:solidFill>
                <a:schemeClr val="bg1"/>
              </a:solidFill>
            </a:rPr>
            <a:t> </a:t>
          </a:r>
          <a:r>
            <a:rPr lang="en-US" sz="2400" kern="1200" dirty="0" err="1" smtClean="0">
              <a:solidFill>
                <a:schemeClr val="bg1"/>
              </a:solidFill>
            </a:rPr>
            <a:t>pembelajaran</a:t>
          </a:r>
          <a:endParaRPr lang="en-US" sz="2400" kern="1200" dirty="0">
            <a:solidFill>
              <a:schemeClr val="bg1"/>
            </a:solidFill>
          </a:endParaRPr>
        </a:p>
      </dsp:txBody>
      <dsp:txXfrm rot="10800000">
        <a:off x="2149641" y="4432224"/>
        <a:ext cx="6627600" cy="853126"/>
      </dsp:txXfrm>
    </dsp:sp>
    <dsp:sp modelId="{DA7E6D39-F137-452D-8E11-655EED1F0C3F}">
      <dsp:nvSpPr>
        <dsp:cNvPr id="0" name=""/>
        <dsp:cNvSpPr/>
      </dsp:nvSpPr>
      <dsp:spPr>
        <a:xfrm>
          <a:off x="1509797" y="4432224"/>
          <a:ext cx="853126" cy="853126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9678323"/>
                <a:satOff val="-57620"/>
                <a:lumOff val="-4893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9678323"/>
                <a:satOff val="-57620"/>
                <a:lumOff val="-4893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9678323"/>
                <a:satOff val="-57620"/>
                <a:lumOff val="-489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9678323"/>
                <a:satOff val="-57620"/>
                <a:lumOff val="-489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1EF9B-93B6-4B5B-B38B-4EF2CB54BB3A}">
      <dsp:nvSpPr>
        <dsp:cNvPr id="0" name=""/>
        <dsp:cNvSpPr/>
      </dsp:nvSpPr>
      <dsp:spPr>
        <a:xfrm rot="10800000">
          <a:off x="1851489" y="1728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Bekerja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sampai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tuntas</a:t>
          </a:r>
          <a:r>
            <a:rPr lang="en-US" sz="2000" kern="1200" dirty="0" smtClean="0">
              <a:solidFill>
                <a:schemeClr val="tx1"/>
              </a:solidFill>
            </a:rPr>
            <a:t> &amp; </a:t>
          </a:r>
          <a:r>
            <a:rPr lang="en-US" sz="2000" kern="1200" dirty="0" err="1" smtClean="0">
              <a:solidFill>
                <a:schemeClr val="tx1"/>
              </a:solidFill>
            </a:rPr>
            <a:t>memberikan</a:t>
          </a:r>
          <a:r>
            <a:rPr lang="en-US" sz="2000" kern="1200" dirty="0" smtClean="0">
              <a:solidFill>
                <a:schemeClr val="tx1"/>
              </a:solidFill>
            </a:rPr>
            <a:t> yang </a:t>
          </a:r>
          <a:r>
            <a:rPr lang="en-US" sz="2000" kern="1200" dirty="0" err="1" smtClean="0">
              <a:solidFill>
                <a:schemeClr val="tx1"/>
              </a:solidFill>
            </a:rPr>
            <a:t>terbaik</a:t>
          </a:r>
          <a:endParaRPr lang="en-US" sz="2000" kern="1200" dirty="0">
            <a:solidFill>
              <a:schemeClr val="tx1"/>
            </a:solidFill>
          </a:endParaRPr>
        </a:p>
      </dsp:txBody>
      <dsp:txXfrm rot="10800000">
        <a:off x="2027763" y="1728"/>
        <a:ext cx="6474582" cy="705095"/>
      </dsp:txXfrm>
    </dsp:sp>
    <dsp:sp modelId="{1C6ACCFB-037A-4E80-9228-4C0B0DB9E9B1}">
      <dsp:nvSpPr>
        <dsp:cNvPr id="0" name=""/>
        <dsp:cNvSpPr/>
      </dsp:nvSpPr>
      <dsp:spPr>
        <a:xfrm>
          <a:off x="1498941" y="1728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3CD81AD-69B2-4B59-B4AB-02F908BFF6AA}">
      <dsp:nvSpPr>
        <dsp:cNvPr id="0" name=""/>
        <dsp:cNvSpPr/>
      </dsp:nvSpPr>
      <dsp:spPr>
        <a:xfrm rot="10800000">
          <a:off x="1851489" y="917300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3801768"/>
                <a:satOff val="-7337"/>
                <a:lumOff val="-942"/>
                <a:alphaOff val="0"/>
                <a:shade val="15000"/>
                <a:satMod val="180000"/>
              </a:schemeClr>
            </a:gs>
            <a:gs pos="50000">
              <a:schemeClr val="accent2">
                <a:hueOff val="3801768"/>
                <a:satOff val="-7337"/>
                <a:lumOff val="-942"/>
                <a:alphaOff val="0"/>
                <a:shade val="45000"/>
                <a:satMod val="170000"/>
              </a:schemeClr>
            </a:gs>
            <a:gs pos="70000">
              <a:schemeClr val="accent2">
                <a:hueOff val="3801768"/>
                <a:satOff val="-7337"/>
                <a:lumOff val="-94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3801768"/>
                <a:satOff val="-7337"/>
                <a:lumOff val="-94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Tidak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mudah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menyerah</a:t>
          </a:r>
          <a:r>
            <a:rPr lang="en-US" sz="2000" kern="1200" dirty="0" smtClean="0">
              <a:solidFill>
                <a:schemeClr val="tx1"/>
              </a:solidFill>
            </a:rPr>
            <a:t> &amp; </a:t>
          </a:r>
          <a:r>
            <a:rPr lang="en-US" sz="2000" kern="1200" dirty="0" err="1" smtClean="0">
              <a:solidFill>
                <a:schemeClr val="tx1"/>
              </a:solidFill>
            </a:rPr>
            <a:t>penuh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inisiatif</a:t>
          </a:r>
          <a:endParaRPr lang="en-US" sz="2000" kern="1200" dirty="0">
            <a:solidFill>
              <a:schemeClr val="tx1"/>
            </a:solidFill>
          </a:endParaRPr>
        </a:p>
      </dsp:txBody>
      <dsp:txXfrm rot="10800000">
        <a:off x="2027763" y="917300"/>
        <a:ext cx="6474582" cy="705095"/>
      </dsp:txXfrm>
    </dsp:sp>
    <dsp:sp modelId="{530A65A6-C013-4A1A-A674-F79063973B98}">
      <dsp:nvSpPr>
        <dsp:cNvPr id="0" name=""/>
        <dsp:cNvSpPr/>
      </dsp:nvSpPr>
      <dsp:spPr>
        <a:xfrm>
          <a:off x="1498941" y="917300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3935665"/>
                <a:satOff val="-11524"/>
                <a:lumOff val="-979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3935665"/>
                <a:satOff val="-11524"/>
                <a:lumOff val="-979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3935665"/>
                <a:satOff val="-11524"/>
                <a:lumOff val="-97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3935665"/>
                <a:satOff val="-11524"/>
                <a:lumOff val="-97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B8C3316-E07C-4180-BB63-287599A7B2A4}">
      <dsp:nvSpPr>
        <dsp:cNvPr id="0" name=""/>
        <dsp:cNvSpPr/>
      </dsp:nvSpPr>
      <dsp:spPr>
        <a:xfrm rot="10800000">
          <a:off x="1851489" y="1832872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7603537"/>
                <a:satOff val="-14674"/>
                <a:lumOff val="-1884"/>
                <a:alphaOff val="0"/>
                <a:shade val="15000"/>
                <a:satMod val="180000"/>
              </a:schemeClr>
            </a:gs>
            <a:gs pos="50000">
              <a:schemeClr val="accent2">
                <a:hueOff val="7603537"/>
                <a:satOff val="-14674"/>
                <a:lumOff val="-1884"/>
                <a:alphaOff val="0"/>
                <a:shade val="45000"/>
                <a:satMod val="170000"/>
              </a:schemeClr>
            </a:gs>
            <a:gs pos="70000">
              <a:schemeClr val="accent2">
                <a:hueOff val="7603537"/>
                <a:satOff val="-14674"/>
                <a:lumOff val="-188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7603537"/>
                <a:satOff val="-14674"/>
                <a:lumOff val="-188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Suka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tantangan</a:t>
          </a:r>
          <a:r>
            <a:rPr lang="en-US" sz="2000" kern="1200" dirty="0" smtClean="0">
              <a:solidFill>
                <a:schemeClr val="tx1"/>
              </a:solidFill>
            </a:rPr>
            <a:t> &amp; </a:t>
          </a:r>
          <a:r>
            <a:rPr lang="en-US" sz="2000" kern="1200" dirty="0" err="1" smtClean="0">
              <a:solidFill>
                <a:schemeClr val="tx1"/>
              </a:solidFill>
            </a:rPr>
            <a:t>mau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belajar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hal</a:t>
          </a:r>
          <a:r>
            <a:rPr lang="en-US" sz="2000" kern="1200" dirty="0" smtClean="0">
              <a:solidFill>
                <a:schemeClr val="tx1"/>
              </a:solidFill>
            </a:rPr>
            <a:t> – </a:t>
          </a:r>
          <a:r>
            <a:rPr lang="en-US" sz="2000" kern="1200" dirty="0" err="1" smtClean="0">
              <a:solidFill>
                <a:schemeClr val="tx1"/>
              </a:solidFill>
            </a:rPr>
            <a:t>hal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baru</a:t>
          </a:r>
          <a:endParaRPr lang="en-US" sz="2000" kern="1200" dirty="0">
            <a:solidFill>
              <a:schemeClr val="tx1"/>
            </a:solidFill>
          </a:endParaRPr>
        </a:p>
      </dsp:txBody>
      <dsp:txXfrm rot="10800000">
        <a:off x="2027763" y="1832872"/>
        <a:ext cx="6474582" cy="705095"/>
      </dsp:txXfrm>
    </dsp:sp>
    <dsp:sp modelId="{05F3777F-D29E-4C8C-8A11-1B8E097DD914}">
      <dsp:nvSpPr>
        <dsp:cNvPr id="0" name=""/>
        <dsp:cNvSpPr/>
      </dsp:nvSpPr>
      <dsp:spPr>
        <a:xfrm>
          <a:off x="1498941" y="1832872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7871330"/>
                <a:satOff val="-23048"/>
                <a:lumOff val="-1957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7871330"/>
                <a:satOff val="-23048"/>
                <a:lumOff val="-1957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7871330"/>
                <a:satOff val="-23048"/>
                <a:lumOff val="-195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7871330"/>
                <a:satOff val="-23048"/>
                <a:lumOff val="-195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26B0CB6-57BF-423A-963C-0C602D29C632}">
      <dsp:nvSpPr>
        <dsp:cNvPr id="0" name=""/>
        <dsp:cNvSpPr/>
      </dsp:nvSpPr>
      <dsp:spPr>
        <a:xfrm rot="10800000">
          <a:off x="1851489" y="2748444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11405305"/>
                <a:satOff val="-22012"/>
                <a:lumOff val="-2826"/>
                <a:alphaOff val="0"/>
                <a:shade val="15000"/>
                <a:satMod val="180000"/>
              </a:schemeClr>
            </a:gs>
            <a:gs pos="50000">
              <a:schemeClr val="accent2">
                <a:hueOff val="11405305"/>
                <a:satOff val="-22012"/>
                <a:lumOff val="-2826"/>
                <a:alphaOff val="0"/>
                <a:shade val="45000"/>
                <a:satMod val="170000"/>
              </a:schemeClr>
            </a:gs>
            <a:gs pos="70000">
              <a:schemeClr val="accent2">
                <a:hueOff val="11405305"/>
                <a:satOff val="-22012"/>
                <a:lumOff val="-282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1405305"/>
                <a:satOff val="-22012"/>
                <a:lumOff val="-282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Sering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pulang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terlambat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tanpa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mengeluh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2027763" y="2748444"/>
        <a:ext cx="6474582" cy="705095"/>
      </dsp:txXfrm>
    </dsp:sp>
    <dsp:sp modelId="{17C64769-7D25-4847-BB3C-A6324ED25F2D}">
      <dsp:nvSpPr>
        <dsp:cNvPr id="0" name=""/>
        <dsp:cNvSpPr/>
      </dsp:nvSpPr>
      <dsp:spPr>
        <a:xfrm>
          <a:off x="1498941" y="2748444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1806994"/>
                <a:satOff val="-34572"/>
                <a:lumOff val="-2936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1806994"/>
                <a:satOff val="-34572"/>
                <a:lumOff val="-2936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1806994"/>
                <a:satOff val="-34572"/>
                <a:lumOff val="-293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1806994"/>
                <a:satOff val="-34572"/>
                <a:lumOff val="-293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A3B4B0D-2577-4980-96B2-7BC0C0AD495F}">
      <dsp:nvSpPr>
        <dsp:cNvPr id="0" name=""/>
        <dsp:cNvSpPr/>
      </dsp:nvSpPr>
      <dsp:spPr>
        <a:xfrm rot="10800000">
          <a:off x="1851489" y="3664016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15207073"/>
                <a:satOff val="-29349"/>
                <a:lumOff val="-3768"/>
                <a:alphaOff val="0"/>
                <a:shade val="15000"/>
                <a:satMod val="180000"/>
              </a:schemeClr>
            </a:gs>
            <a:gs pos="50000">
              <a:schemeClr val="accent2">
                <a:hueOff val="15207073"/>
                <a:satOff val="-29349"/>
                <a:lumOff val="-3768"/>
                <a:alphaOff val="0"/>
                <a:shade val="45000"/>
                <a:satMod val="170000"/>
              </a:schemeClr>
            </a:gs>
            <a:gs pos="70000">
              <a:schemeClr val="accent2">
                <a:hueOff val="15207073"/>
                <a:satOff val="-29349"/>
                <a:lumOff val="-376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5207073"/>
                <a:satOff val="-29349"/>
                <a:lumOff val="-376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Bila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salah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mau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mangakui</a:t>
          </a:r>
          <a:r>
            <a:rPr lang="en-US" sz="2000" kern="1200" dirty="0" smtClean="0">
              <a:solidFill>
                <a:schemeClr val="bg1"/>
              </a:solidFill>
            </a:rPr>
            <a:t> &amp; </a:t>
          </a:r>
          <a:r>
            <a:rPr lang="en-US" sz="2000" kern="1200" dirty="0" err="1" smtClean="0">
              <a:solidFill>
                <a:schemeClr val="bg1"/>
              </a:solidFill>
            </a:rPr>
            <a:t>segera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memperbaiki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2027763" y="3664016"/>
        <a:ext cx="6474582" cy="705095"/>
      </dsp:txXfrm>
    </dsp:sp>
    <dsp:sp modelId="{DA7E6D39-F137-452D-8E11-655EED1F0C3F}">
      <dsp:nvSpPr>
        <dsp:cNvPr id="0" name=""/>
        <dsp:cNvSpPr/>
      </dsp:nvSpPr>
      <dsp:spPr>
        <a:xfrm>
          <a:off x="1498941" y="3664016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5742659"/>
                <a:satOff val="-46096"/>
                <a:lumOff val="-3914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5742659"/>
                <a:satOff val="-46096"/>
                <a:lumOff val="-3914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5742659"/>
                <a:satOff val="-46096"/>
                <a:lumOff val="-391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5742659"/>
                <a:satOff val="-46096"/>
                <a:lumOff val="-391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B6B6629-FCDF-41AF-A48D-BECEC7673F99}">
      <dsp:nvSpPr>
        <dsp:cNvPr id="0" name=""/>
        <dsp:cNvSpPr/>
      </dsp:nvSpPr>
      <dsp:spPr>
        <a:xfrm rot="10800000">
          <a:off x="1851489" y="4579588"/>
          <a:ext cx="6650856" cy="705095"/>
        </a:xfrm>
        <a:prstGeom prst="homePlate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shade val="15000"/>
                <a:satMod val="180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shade val="45000"/>
                <a:satMod val="170000"/>
              </a:schemeClr>
            </a:gs>
            <a:gs pos="70000">
              <a:schemeClr val="accent2">
                <a:hueOff val="19008842"/>
                <a:satOff val="-36686"/>
                <a:lumOff val="-471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0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Merespon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positif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gagasan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orang</a:t>
          </a:r>
          <a:r>
            <a:rPr lang="en-US" sz="2000" kern="1200" dirty="0" smtClean="0">
              <a:solidFill>
                <a:schemeClr val="bg1"/>
              </a:solidFill>
            </a:rPr>
            <a:t>/</a:t>
          </a:r>
          <a:r>
            <a:rPr lang="en-US" sz="2000" kern="1200" dirty="0" err="1" smtClean="0">
              <a:solidFill>
                <a:schemeClr val="bg1"/>
              </a:solidFill>
            </a:rPr>
            <a:t>kebijaksanaan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manajemen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2027763" y="4579588"/>
        <a:ext cx="6474582" cy="705095"/>
      </dsp:txXfrm>
    </dsp:sp>
    <dsp:sp modelId="{E03D8DC8-8E99-40C7-9938-DCEF2C3599C0}">
      <dsp:nvSpPr>
        <dsp:cNvPr id="0" name=""/>
        <dsp:cNvSpPr/>
      </dsp:nvSpPr>
      <dsp:spPr>
        <a:xfrm>
          <a:off x="1498941" y="4579588"/>
          <a:ext cx="705095" cy="70509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19678323"/>
                <a:satOff val="-57620"/>
                <a:lumOff val="-4893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19678323"/>
                <a:satOff val="-57620"/>
                <a:lumOff val="-4893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19678323"/>
                <a:satOff val="-57620"/>
                <a:lumOff val="-489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19678323"/>
                <a:satOff val="-57620"/>
                <a:lumOff val="-489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1EF9B-93B6-4B5B-B38B-4EF2CB54BB3A}">
      <dsp:nvSpPr>
        <dsp:cNvPr id="0" name=""/>
        <dsp:cNvSpPr/>
      </dsp:nvSpPr>
      <dsp:spPr>
        <a:xfrm rot="10800000">
          <a:off x="2249435" y="3510"/>
          <a:ext cx="6650856" cy="2296877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2859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>
              <a:solidFill>
                <a:schemeClr val="tx1"/>
              </a:solidFill>
            </a:rPr>
            <a:t>Para pemimpin di seluruh hirarki menampakkan kepemimpinan yang memprakarsai perubahan strategy/taktik/SOP</a:t>
          </a:r>
          <a:endParaRPr lang="en-US" sz="2600" kern="1200" dirty="0">
            <a:solidFill>
              <a:schemeClr val="tx1"/>
            </a:solidFill>
          </a:endParaRPr>
        </a:p>
      </dsp:txBody>
      <dsp:txXfrm rot="10800000">
        <a:off x="2823654" y="3510"/>
        <a:ext cx="6076637" cy="2296877"/>
      </dsp:txXfrm>
    </dsp:sp>
    <dsp:sp modelId="{1C6ACCFB-037A-4E80-9228-4C0B0DB9E9B1}">
      <dsp:nvSpPr>
        <dsp:cNvPr id="0" name=""/>
        <dsp:cNvSpPr/>
      </dsp:nvSpPr>
      <dsp:spPr>
        <a:xfrm>
          <a:off x="1100996" y="3510"/>
          <a:ext cx="2296877" cy="2296877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tint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3CD81AD-69B2-4B59-B4AB-02F908BFF6AA}">
      <dsp:nvSpPr>
        <dsp:cNvPr id="0" name=""/>
        <dsp:cNvSpPr/>
      </dsp:nvSpPr>
      <dsp:spPr>
        <a:xfrm rot="10800000">
          <a:off x="2249435" y="2986023"/>
          <a:ext cx="6650856" cy="2296877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2859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Siap memuaskan kebutuhan customer/karyawan dan menghasilkan inovasi, inisiatif/berani mengambil resiko, komunikasi &amp; motivasi berprestasi</a:t>
          </a:r>
          <a:endParaRPr lang="en-US" sz="2600" kern="1200" dirty="0"/>
        </a:p>
      </dsp:txBody>
      <dsp:txXfrm rot="10800000">
        <a:off x="2823654" y="2986023"/>
        <a:ext cx="6076637" cy="2296877"/>
      </dsp:txXfrm>
    </dsp:sp>
    <dsp:sp modelId="{530A65A6-C013-4A1A-A674-F79063973B98}">
      <dsp:nvSpPr>
        <dsp:cNvPr id="0" name=""/>
        <dsp:cNvSpPr/>
      </dsp:nvSpPr>
      <dsp:spPr>
        <a:xfrm>
          <a:off x="1100996" y="2986023"/>
          <a:ext cx="2296877" cy="2296877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tint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tint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A9F6E-3A5E-40EA-802B-207A757C38C1}">
      <dsp:nvSpPr>
        <dsp:cNvPr id="0" name=""/>
        <dsp:cNvSpPr/>
      </dsp:nvSpPr>
      <dsp:spPr>
        <a:xfrm>
          <a:off x="39" y="161256"/>
          <a:ext cx="3738748" cy="8064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Negative</a:t>
          </a:r>
          <a:endParaRPr lang="en-US" sz="2800" kern="1200" dirty="0"/>
        </a:p>
      </dsp:txBody>
      <dsp:txXfrm>
        <a:off x="39" y="161256"/>
        <a:ext cx="3738748" cy="806400"/>
      </dsp:txXfrm>
    </dsp:sp>
    <dsp:sp modelId="{1B91B0C1-45F0-485C-BE36-0FA8731F5A1B}">
      <dsp:nvSpPr>
        <dsp:cNvPr id="0" name=""/>
        <dsp:cNvSpPr/>
      </dsp:nvSpPr>
      <dsp:spPr>
        <a:xfrm>
          <a:off x="39" y="967656"/>
          <a:ext cx="3738748" cy="34430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Rasanya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susah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sekali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tugas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ini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Saya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Tidak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Bisa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Semuanya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sudah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terlanjur</a:t>
          </a:r>
          <a:endParaRPr lang="en-US" sz="2800" kern="1200" dirty="0"/>
        </a:p>
      </dsp:txBody>
      <dsp:txXfrm>
        <a:off x="39" y="967656"/>
        <a:ext cx="3738748" cy="3443087"/>
      </dsp:txXfrm>
    </dsp:sp>
    <dsp:sp modelId="{783C2899-3C4B-40CF-A3AD-4F0A650687C1}">
      <dsp:nvSpPr>
        <dsp:cNvPr id="0" name=""/>
        <dsp:cNvSpPr/>
      </dsp:nvSpPr>
      <dsp:spPr>
        <a:xfrm>
          <a:off x="4262212" y="161256"/>
          <a:ext cx="3738748" cy="806400"/>
        </a:xfrm>
        <a:prstGeom prst="rect">
          <a:avLst/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shade val="15000"/>
                <a:satMod val="180000"/>
              </a:schemeClr>
            </a:gs>
            <a:gs pos="50000">
              <a:schemeClr val="accent3">
                <a:hueOff val="-16826439"/>
                <a:satOff val="-8652"/>
                <a:lumOff val="-3725"/>
                <a:alphaOff val="0"/>
                <a:shade val="45000"/>
                <a:satMod val="170000"/>
              </a:schemeClr>
            </a:gs>
            <a:gs pos="70000">
              <a:schemeClr val="accent3">
                <a:hueOff val="-16826439"/>
                <a:satOff val="-8652"/>
                <a:lumOff val="-372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-16826439"/>
              <a:satOff val="-8652"/>
              <a:lumOff val="-3725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Positive</a:t>
          </a:r>
          <a:endParaRPr lang="en-US" sz="2800" kern="1200" dirty="0"/>
        </a:p>
      </dsp:txBody>
      <dsp:txXfrm>
        <a:off x="4262212" y="161256"/>
        <a:ext cx="3738748" cy="806400"/>
      </dsp:txXfrm>
    </dsp:sp>
    <dsp:sp modelId="{BCD328FC-7931-4D80-A904-1695FFAE75CB}">
      <dsp:nvSpPr>
        <dsp:cNvPr id="0" name=""/>
        <dsp:cNvSpPr/>
      </dsp:nvSpPr>
      <dsp:spPr>
        <a:xfrm>
          <a:off x="4262212" y="967656"/>
          <a:ext cx="3738748" cy="3443087"/>
        </a:xfrm>
        <a:prstGeom prst="rect">
          <a:avLst/>
        </a:prstGeom>
        <a:solidFill>
          <a:schemeClr val="accent3">
            <a:tint val="40000"/>
            <a:alpha val="90000"/>
            <a:hueOff val="-16376792"/>
            <a:satOff val="-13475"/>
            <a:lumOff val="-1371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6376792"/>
              <a:satOff val="-13475"/>
              <a:lumOff val="-1371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Rasanya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saya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mampu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mengerjakan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tugas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ini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Ya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saya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akan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berusaha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Masih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ada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waktu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untuk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memperbaiki</a:t>
          </a:r>
          <a:endParaRPr lang="en-US" sz="2800" kern="1200" dirty="0"/>
        </a:p>
      </dsp:txBody>
      <dsp:txXfrm>
        <a:off x="4262212" y="967656"/>
        <a:ext cx="3738748" cy="34430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8E7A3-74D0-44DC-887D-7CA5E8166C57}">
      <dsp:nvSpPr>
        <dsp:cNvPr id="0" name=""/>
        <dsp:cNvSpPr/>
      </dsp:nvSpPr>
      <dsp:spPr>
        <a:xfrm rot="10800000">
          <a:off x="2122193" y="3338"/>
          <a:ext cx="6318296" cy="2122970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36171" tIns="102870" rIns="192024" bIns="102870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Kerja baik maupun malas sama saja, toh sama – sama naik gaji(golongan / pangkat / jabatan itu hanya soal waktu)</a:t>
          </a:r>
          <a:endParaRPr lang="en-US" sz="2700" kern="1200" dirty="0"/>
        </a:p>
      </dsp:txBody>
      <dsp:txXfrm rot="10800000">
        <a:off x="2652935" y="3338"/>
        <a:ext cx="5787554" cy="2122970"/>
      </dsp:txXfrm>
    </dsp:sp>
    <dsp:sp modelId="{4B28FBB0-4FF9-43F5-A4C5-97E3CD1FE2BD}">
      <dsp:nvSpPr>
        <dsp:cNvPr id="0" name=""/>
        <dsp:cNvSpPr/>
      </dsp:nvSpPr>
      <dsp:spPr>
        <a:xfrm>
          <a:off x="1060708" y="3338"/>
          <a:ext cx="2122970" cy="2122970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9683E0-B747-438E-BEF0-1D6F64E5D9EF}">
      <dsp:nvSpPr>
        <dsp:cNvPr id="0" name=""/>
        <dsp:cNvSpPr/>
      </dsp:nvSpPr>
      <dsp:spPr>
        <a:xfrm rot="10800000">
          <a:off x="2122193" y="2760031"/>
          <a:ext cx="6318296" cy="2122970"/>
        </a:xfrm>
        <a:prstGeom prst="homePlate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shade val="15000"/>
                <a:satMod val="180000"/>
              </a:schemeClr>
            </a:gs>
            <a:gs pos="50000">
              <a:schemeClr val="accent5">
                <a:hueOff val="11883694"/>
                <a:satOff val="-60520"/>
                <a:lumOff val="11175"/>
                <a:alphaOff val="0"/>
                <a:shade val="45000"/>
                <a:satMod val="170000"/>
              </a:schemeClr>
            </a:gs>
            <a:gs pos="70000">
              <a:schemeClr val="accent5">
                <a:hueOff val="11883694"/>
                <a:satOff val="-60520"/>
                <a:lumOff val="1117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36171" tIns="102870" rIns="192024" bIns="102870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Kerja baik pasti meningkatkan kualitas pribadi. Yang paling diuntungkan adalah diri sendiri, nomor dua adalah instansi</a:t>
          </a:r>
          <a:endParaRPr lang="en-US" sz="2700" kern="1200" dirty="0"/>
        </a:p>
      </dsp:txBody>
      <dsp:txXfrm rot="10800000">
        <a:off x="2652935" y="2760031"/>
        <a:ext cx="5787554" cy="2122970"/>
      </dsp:txXfrm>
    </dsp:sp>
    <dsp:sp modelId="{CA6243EA-C2E3-4828-A507-75679685C0B4}">
      <dsp:nvSpPr>
        <dsp:cNvPr id="0" name=""/>
        <dsp:cNvSpPr/>
      </dsp:nvSpPr>
      <dsp:spPr>
        <a:xfrm>
          <a:off x="1060708" y="2760031"/>
          <a:ext cx="2122970" cy="2122970"/>
        </a:xfrm>
        <a:prstGeom prst="ellipse">
          <a:avLst/>
        </a:prstGeom>
        <a:solidFill>
          <a:schemeClr val="accent5">
            <a:tint val="50000"/>
            <a:hueOff val="12985163"/>
            <a:satOff val="-6786"/>
            <a:lumOff val="44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#6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81600"/>
            <a:ext cx="8305800" cy="6858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867400"/>
            <a:ext cx="8305800" cy="685800"/>
          </a:xfrm>
        </p:spPr>
        <p:txBody>
          <a:bodyPr anchor="ctr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BA0DC08-BF1D-4DBC-94F1-3BB101DAEA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50927-A06C-4436-8374-3C58992F3A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2098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70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10EF9-7A6E-475C-A085-285824D79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99436-203A-4FDD-B2AC-79494A1C27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5D8A5-74C7-4185-BC04-5C5ACC640F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16002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F22FD-E7E5-4313-8575-A69EBB147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8203D-8BA2-4CA0-8EC4-BDCC74EA86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43E89-45DA-4FBD-A076-E34784421A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FDCDF-62B8-4DDF-A6D2-4FE90475E9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A3742-FFA6-45D9-B669-32D8AC302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19A4C-43BB-4B43-AB03-33793A9E8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286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53200"/>
            <a:ext cx="240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9138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0936249-EE91-467A-9699-925ACE2DA2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600720"/>
            <a:ext cx="8305800" cy="685800"/>
          </a:xfrm>
        </p:spPr>
        <p:txBody>
          <a:bodyPr/>
          <a:lstStyle/>
          <a:p>
            <a:r>
              <a:rPr lang="en-US" b="1" dirty="0" smtClean="0"/>
              <a:t>REVOLUSI DALAM BEKERJA DI LINGKUNGAN DINAS PENDIDIKAN KOTA SURABAYA</a:t>
            </a:r>
            <a:endParaRPr lang="en-US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28728" y="2500306"/>
            <a:ext cx="71865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Bagaimana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Caranya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membangun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Budaya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Berkah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RESTRUCTURING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96562"/>
            <a:ext cx="8784801" cy="649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28728" y="2500306"/>
            <a:ext cx="69942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Bagaimana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Caranya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Berubah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BELIEF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001000" cy="4829196"/>
          </a:xfrm>
        </p:spPr>
        <p:txBody>
          <a:bodyPr/>
          <a:lstStyle/>
          <a:p>
            <a:r>
              <a:rPr lang="en-US" sz="4800" b="1" dirty="0" err="1" smtClean="0"/>
              <a:t>Pola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Pikir</a:t>
            </a:r>
            <a:r>
              <a:rPr lang="en-US" sz="4800" b="1" dirty="0" smtClean="0"/>
              <a:t> (thinking)</a:t>
            </a:r>
          </a:p>
          <a:p>
            <a:r>
              <a:rPr lang="en-US" sz="4800" b="1" dirty="0" err="1" smtClean="0"/>
              <a:t>Sikap</a:t>
            </a:r>
            <a:r>
              <a:rPr lang="en-US" sz="4800" b="1" dirty="0" smtClean="0"/>
              <a:t> (Attitude)</a:t>
            </a:r>
          </a:p>
          <a:p>
            <a:r>
              <a:rPr lang="en-US" sz="4800" b="1" dirty="0" err="1" smtClean="0"/>
              <a:t>Perilaku</a:t>
            </a:r>
            <a:r>
              <a:rPr lang="en-US" sz="4800" b="1" dirty="0" smtClean="0"/>
              <a:t> (</a:t>
            </a:r>
            <a:r>
              <a:rPr lang="en-US" sz="4800" b="1" dirty="0" err="1" smtClean="0"/>
              <a:t>Behaviour</a:t>
            </a:r>
            <a:r>
              <a:rPr lang="en-US" sz="4800" b="1" dirty="0" smtClean="0"/>
              <a:t>)</a:t>
            </a:r>
          </a:p>
          <a:p>
            <a:r>
              <a:rPr lang="en-US" sz="4800" b="1" dirty="0" err="1" smtClean="0"/>
              <a:t>Kebiasaan</a:t>
            </a:r>
            <a:r>
              <a:rPr lang="en-US" sz="4800" b="1" dirty="0" smtClean="0"/>
              <a:t> (Habit)</a:t>
            </a:r>
          </a:p>
          <a:p>
            <a:r>
              <a:rPr lang="en-US" sz="4800" b="1" dirty="0" err="1" smtClean="0"/>
              <a:t>Watak</a:t>
            </a:r>
            <a:r>
              <a:rPr lang="en-US" sz="4800" b="1" dirty="0" smtClean="0"/>
              <a:t> (Character)</a:t>
            </a:r>
            <a:endParaRPr lang="en-US" sz="48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1538" y="2786058"/>
            <a:ext cx="76867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Individual belief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 THE SILENT FORCE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Individual belief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1538" y="2786058"/>
            <a:ext cx="918764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Alam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sadar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12%</a:t>
            </a:r>
          </a:p>
          <a:p>
            <a:pPr algn="l"/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Alam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bawah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sadar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88%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1908"/>
            <a:ext cx="8839200" cy="838200"/>
          </a:xfrm>
        </p:spPr>
        <p:txBody>
          <a:bodyPr/>
          <a:lstStyle/>
          <a:p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MENINGKATKAN KUALITAS PIKIRAN BAWAH SADAR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000240"/>
            <a:ext cx="8001000" cy="4572000"/>
          </a:xfrm>
        </p:spPr>
        <p:txBody>
          <a:bodyPr/>
          <a:lstStyle/>
          <a:p>
            <a:r>
              <a:rPr lang="en-US" sz="4000" dirty="0" smtClean="0"/>
              <a:t>Try to be more positive – absorb only positive side in any events/experience</a:t>
            </a:r>
          </a:p>
          <a:p>
            <a:r>
              <a:rPr lang="en-US" sz="4000" dirty="0" smtClean="0"/>
              <a:t>Surrounded by positive people/environment</a:t>
            </a:r>
          </a:p>
          <a:p>
            <a:r>
              <a:rPr lang="en-US" sz="4000" dirty="0" smtClean="0"/>
              <a:t>“Make Up your personality”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142976" y="1214422"/>
            <a:ext cx="72152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MUNGKINKAH ??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1908"/>
            <a:ext cx="8839200" cy="838200"/>
          </a:xfrm>
        </p:spPr>
        <p:txBody>
          <a:bodyPr/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Negative input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vs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positive input</a:t>
            </a: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6A9F6E-3A5E-40EA-802B-207A757C3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3A6A9F6E-3A5E-40EA-802B-207A757C38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91B0C1-45F0-485C-BE36-0FA8731F5A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graphicEl>
                                              <a:dgm id="{1B91B0C1-45F0-485C-BE36-0FA8731F5A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3C2899-3C4B-40CF-A3AD-4F0A650687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783C2899-3C4B-40CF-A3AD-4F0A650687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D328FC-7931-4D80-A904-1695FFAE7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graphicEl>
                                              <a:dgm id="{BCD328FC-7931-4D80-A904-1695FFAE75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1470" y="161908"/>
            <a:ext cx="8839200" cy="838200"/>
          </a:xfrm>
        </p:spPr>
        <p:txBody>
          <a:bodyPr/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BELIEF YANG SELAMA INI MENGENDALIKAN PERILAKU KARYAWAN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9501198" cy="4886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B28FBB0-4FF9-43F5-A4C5-97E3CD1FE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4B28FBB0-4FF9-43F5-A4C5-97E3CD1FE2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48E7A3-74D0-44DC-887D-7CA5E8166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F748E7A3-74D0-44DC-887D-7CA5E8166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A6243EA-C2E3-4828-A507-75679685C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CA6243EA-C2E3-4828-A507-75679685C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9683E0-B747-438E-BEF0-1D6F64E5D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F99683E0-B747-438E-BEF0-1D6F64E5D9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61908"/>
            <a:ext cx="8001056" cy="838200"/>
          </a:xfrm>
        </p:spPr>
        <p:txBody>
          <a:bodyPr/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BELIEF TENTANG LEADERSHIP YANG SELAMA INI DIYAKINI BENAR OLEH SEBAGIAN BESAR KARYAWAN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9715568" cy="4886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B28FBB0-4FF9-43F5-A4C5-97E3CD1FE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4B28FBB0-4FF9-43F5-A4C5-97E3CD1FE2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48E7A3-74D0-44DC-887D-7CA5E8166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F748E7A3-74D0-44DC-887D-7CA5E8166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A6243EA-C2E3-4828-A507-75679685C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CA6243EA-C2E3-4828-A507-75679685C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9683E0-B747-438E-BEF0-1D6F64E5D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F99683E0-B747-438E-BEF0-1D6F64E5D9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Revolusi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bekerja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dinas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pendidikan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A4D94D-847D-40F9-A091-273219628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98A4D94D-847D-40F9-A091-2732196281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BE8425-3F25-46CA-9131-AF8CB94A6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2BBE8425-3F25-46CA-9131-AF8CB94A6C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9060AB-F9B3-49C0-8113-400B094B73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C9060AB-F9B3-49C0-8113-400B094B73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2FAC88-D981-4669-ADBC-C6A43FA0B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012FAC88-D981-4669-ADBC-C6A43FA0B9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7F29E0-8658-4364-9063-5B38FA8F9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917F29E0-8658-4364-9063-5B38FA8F9F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BED186-2581-413E-BE31-EC6E38AE44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11BED186-2581-413E-BE31-EC6E38AE44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0DA7A3-8DEA-48F8-A5E3-04B61FA84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A00DA7A3-8DEA-48F8-A5E3-04B61FA84D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70365C-09B8-451A-BB38-4FECBB322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7970365C-09B8-451A-BB38-4FECBB322D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322194-4C45-4206-8344-140B48EA10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4F322194-4C45-4206-8344-140B48EA10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3F7318-2F2A-4F9A-A16A-B2EEBB606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463F7318-2F2A-4F9A-A16A-B2EEBB6060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61908"/>
            <a:ext cx="8001056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TRIANGLE OF COMPETENCY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D206A0-6F20-47FD-B494-6762AD003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CCD206A0-6F20-47FD-B494-6762AD0033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C8D58D0-384A-4412-A3CD-A80B68B01F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graphicEl>
                                              <a:dgm id="{3C8D58D0-384A-4412-A3CD-A80B68B01F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DA4591-DAA5-4896-A7BF-AFFCC8B53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2CDA4591-DAA5-4896-A7BF-AFFCC8B53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491700-C846-47F2-BC82-4CF765B850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graphicEl>
                                              <a:dgm id="{AB491700-C846-47F2-BC82-4CF765B850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5735C2-D1A7-49FA-9192-311D6B890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B55735C2-D1A7-49FA-9192-311D6B890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AB5ADC8-54F9-4D60-9554-D264C36CB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7AB5ADC8-54F9-4D60-9554-D264C36CB9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61908"/>
            <a:ext cx="8001056" cy="838200"/>
          </a:xfrm>
        </p:spPr>
        <p:txBody>
          <a:bodyPr/>
          <a:lstStyle/>
          <a:p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parable of frog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/>
              <a:t>GET OUT FROM YOUR COMFORT ZONE !!  </a:t>
            </a:r>
          </a:p>
          <a:p>
            <a:pPr>
              <a:buNone/>
            </a:pPr>
            <a:r>
              <a:rPr lang="en-US" sz="5400" dirty="0" smtClean="0"/>
              <a:t> </a:t>
            </a:r>
          </a:p>
          <a:p>
            <a:pPr>
              <a:buNone/>
            </a:pPr>
            <a:r>
              <a:rPr lang="en-US" sz="5400" dirty="0" smtClean="0"/>
              <a:t>   – Seek challenge !!!</a:t>
            </a:r>
            <a:endParaRPr lang="en-US" sz="5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61908"/>
            <a:ext cx="8001056" cy="838200"/>
          </a:xfrm>
        </p:spPr>
        <p:txBody>
          <a:bodyPr/>
          <a:lstStyle/>
          <a:p>
            <a:r>
              <a:rPr lang="en-US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negthinker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357298"/>
            <a:ext cx="8001000" cy="4572000"/>
          </a:xfrm>
        </p:spPr>
        <p:txBody>
          <a:bodyPr/>
          <a:lstStyle/>
          <a:p>
            <a:r>
              <a:rPr lang="en-US" sz="4000" dirty="0" smtClean="0"/>
              <a:t>HIDUP DALAM KEMATIAN</a:t>
            </a:r>
          </a:p>
          <a:p>
            <a:r>
              <a:rPr lang="en-US" sz="4000" dirty="0" err="1" smtClean="0"/>
              <a:t>Menghindari</a:t>
            </a:r>
            <a:r>
              <a:rPr lang="en-US" sz="4000" dirty="0" smtClean="0"/>
              <a:t> </a:t>
            </a:r>
            <a:r>
              <a:rPr lang="en-US" sz="4000" dirty="0" err="1" smtClean="0"/>
              <a:t>untuk</a:t>
            </a:r>
            <a:r>
              <a:rPr lang="en-US" sz="4000" dirty="0" smtClean="0"/>
              <a:t> </a:t>
            </a:r>
            <a:r>
              <a:rPr lang="en-US" sz="4000" dirty="0" err="1" smtClean="0"/>
              <a:t>mengerjakan</a:t>
            </a:r>
            <a:r>
              <a:rPr lang="en-US" sz="4000" dirty="0" smtClean="0"/>
              <a:t> </a:t>
            </a:r>
            <a:r>
              <a:rPr lang="en-US" sz="4000" dirty="0" err="1" smtClean="0"/>
              <a:t>sesuatu</a:t>
            </a:r>
            <a:r>
              <a:rPr lang="en-US" sz="4000" dirty="0" smtClean="0"/>
              <a:t> yang </a:t>
            </a:r>
            <a:r>
              <a:rPr lang="en-US" sz="4000" dirty="0" err="1" smtClean="0"/>
              <a:t>sulit</a:t>
            </a:r>
            <a:r>
              <a:rPr lang="en-US" sz="4000" dirty="0" smtClean="0"/>
              <a:t> </a:t>
            </a:r>
            <a:r>
              <a:rPr lang="en-US" sz="4000" dirty="0" err="1" smtClean="0"/>
              <a:t>selama</a:t>
            </a:r>
            <a:r>
              <a:rPr lang="en-US" sz="4000" dirty="0" smtClean="0"/>
              <a:t> </a:t>
            </a:r>
            <a:r>
              <a:rPr lang="en-US" sz="4000" dirty="0" err="1" smtClean="0"/>
              <a:t>hidupnya</a:t>
            </a:r>
            <a:endParaRPr lang="en-US" sz="4000" dirty="0" smtClean="0"/>
          </a:p>
          <a:p>
            <a:r>
              <a:rPr lang="en-US" sz="4000" dirty="0" err="1" smtClean="0"/>
              <a:t>Pasrah</a:t>
            </a:r>
            <a:r>
              <a:rPr lang="en-US" sz="4000" dirty="0" smtClean="0"/>
              <a:t>, </a:t>
            </a:r>
            <a:r>
              <a:rPr lang="en-US" sz="4000" dirty="0" err="1" smtClean="0"/>
              <a:t>tanpa</a:t>
            </a:r>
            <a:r>
              <a:rPr lang="en-US" sz="4000" dirty="0" smtClean="0"/>
              <a:t> </a:t>
            </a:r>
            <a:r>
              <a:rPr lang="en-US" sz="4000" dirty="0" err="1" smtClean="0"/>
              <a:t>tantangan</a:t>
            </a:r>
            <a:r>
              <a:rPr lang="en-US" sz="4000" dirty="0" smtClean="0"/>
              <a:t>, </a:t>
            </a:r>
            <a:r>
              <a:rPr lang="en-US" sz="4000" dirty="0" err="1" smtClean="0"/>
              <a:t>tanpa</a:t>
            </a:r>
            <a:r>
              <a:rPr lang="en-US" sz="4000" dirty="0" smtClean="0"/>
              <a:t> </a:t>
            </a:r>
            <a:r>
              <a:rPr lang="en-US" sz="4000" dirty="0" err="1" smtClean="0"/>
              <a:t>kebanggaan</a:t>
            </a:r>
            <a:r>
              <a:rPr lang="en-US" sz="4000" dirty="0" smtClean="0"/>
              <a:t> </a:t>
            </a:r>
            <a:r>
              <a:rPr lang="en-US" sz="4000" dirty="0" err="1" smtClean="0"/>
              <a:t>dan</a:t>
            </a:r>
            <a:r>
              <a:rPr lang="en-US" sz="4000" dirty="0" smtClean="0"/>
              <a:t> </a:t>
            </a:r>
            <a:r>
              <a:rPr lang="en-US" sz="4000" dirty="0" err="1" smtClean="0"/>
              <a:t>kepercayaan</a:t>
            </a:r>
            <a:r>
              <a:rPr lang="en-US" sz="4000" dirty="0" smtClean="0"/>
              <a:t> </a:t>
            </a:r>
            <a:r>
              <a:rPr lang="en-US" sz="4000" dirty="0" err="1" smtClean="0"/>
              <a:t>diri</a:t>
            </a:r>
            <a:endParaRPr lang="en-US" sz="4000" dirty="0" smtClean="0"/>
          </a:p>
          <a:p>
            <a:r>
              <a:rPr lang="en-US" sz="4000" dirty="0" smtClean="0"/>
              <a:t>He is THE LOOSER</a:t>
            </a:r>
            <a:endParaRPr lang="en-US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UNIT PELAYANAN INTERNAL (UPI)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unit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Dinas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yang </a:t>
            </a:r>
            <a:r>
              <a:rPr lang="en-US" dirty="0" err="1" smtClean="0"/>
              <a:t>berfungsi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SOP yang </a:t>
            </a:r>
            <a:r>
              <a:rPr lang="en-US" dirty="0" err="1" smtClean="0"/>
              <a:t>dibuat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852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UNIT – UNIT DI DALAM UNIT PELAYANAN INTERNAL (UPI)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1210407"/>
              </p:ext>
            </p:extLst>
          </p:nvPr>
        </p:nvGraphicFramePr>
        <p:xfrm>
          <a:off x="990600" y="1214422"/>
          <a:ext cx="8001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GAMBARAN PROSEDUR UNIT PELAYANAN INTERNAL (UPI)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214414" y="4143380"/>
            <a:ext cx="7643866" cy="121444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UNIT PELAYANAN INTERNAL</a:t>
            </a:r>
          </a:p>
        </p:txBody>
      </p:sp>
      <p:sp>
        <p:nvSpPr>
          <p:cNvPr id="6" name="Smiley Face 5"/>
          <p:cNvSpPr/>
          <p:nvPr/>
        </p:nvSpPr>
        <p:spPr bwMode="auto">
          <a:xfrm>
            <a:off x="3350400" y="6286496"/>
            <a:ext cx="571504" cy="571504"/>
          </a:xfrm>
          <a:prstGeom prst="smileyF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214414" y="4572008"/>
            <a:ext cx="1285884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LOKET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>
                <a:solidFill>
                  <a:schemeClr val="bg1"/>
                </a:solidFill>
              </a:rPr>
              <a:t>Pelayanan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Legalisir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ijasah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hilang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dll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71802" y="4572008"/>
            <a:ext cx="1500198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LOKET 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>
                <a:solidFill>
                  <a:schemeClr val="bg1"/>
                </a:solidFill>
              </a:rPr>
              <a:t>Pelayanan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Ijin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Operasional</a:t>
            </a:r>
            <a:r>
              <a:rPr lang="en-US" sz="1100" dirty="0" smtClean="0">
                <a:solidFill>
                  <a:schemeClr val="bg1"/>
                </a:solidFill>
              </a:rPr>
              <a:t> SD, SMP, SMA, SMK, </a:t>
            </a:r>
            <a:r>
              <a:rPr lang="en-US" sz="1100" dirty="0" err="1" smtClean="0">
                <a:solidFill>
                  <a:schemeClr val="bg1"/>
                </a:solidFill>
              </a:rPr>
              <a:t>dll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14942" y="4572008"/>
            <a:ext cx="1500198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LOKET 3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>
                <a:solidFill>
                  <a:schemeClr val="bg1"/>
                </a:solidFill>
              </a:rPr>
              <a:t>Pelayanan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Ketenagaan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mutasi</a:t>
            </a:r>
            <a:r>
              <a:rPr lang="en-US" sz="1100" dirty="0" smtClean="0">
                <a:solidFill>
                  <a:schemeClr val="bg1"/>
                </a:solidFill>
              </a:rPr>
              <a:t> guru, NUPTK, </a:t>
            </a:r>
            <a:r>
              <a:rPr lang="en-US" sz="1100" dirty="0" err="1" smtClean="0">
                <a:solidFill>
                  <a:schemeClr val="bg1"/>
                </a:solidFill>
              </a:rPr>
              <a:t>dll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358082" y="4572008"/>
            <a:ext cx="1500198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LOKET 4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>
                <a:solidFill>
                  <a:schemeClr val="bg1"/>
                </a:solidFill>
                <a:latin typeface="Arial" charset="0"/>
              </a:rPr>
              <a:t>Pelayanan</a:t>
            </a: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 BOPDA, BOS, </a:t>
            </a:r>
            <a:r>
              <a:rPr lang="en-US" sz="1100" dirty="0" err="1" smtClean="0">
                <a:solidFill>
                  <a:schemeClr val="bg1"/>
                </a:solidFill>
                <a:latin typeface="Arial" charset="0"/>
              </a:rPr>
              <a:t>Hibah</a:t>
            </a:r>
            <a:r>
              <a:rPr lang="en-US" sz="1100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  <a:latin typeface="Arial" charset="0"/>
              </a:rPr>
              <a:t>dll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28662" y="1214422"/>
            <a:ext cx="1285884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SEKRETARIAT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571736" y="1214422"/>
            <a:ext cx="1285884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DIKDAS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286248" y="1214422"/>
            <a:ext cx="1285884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DIKMEN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072198" y="1214422"/>
            <a:ext cx="1285884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KETENAGAAN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715272" y="1214422"/>
            <a:ext cx="1285884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PLS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493012" y="5429264"/>
            <a:ext cx="2071702" cy="785818"/>
            <a:chOff x="1493012" y="5429264"/>
            <a:chExt cx="2071702" cy="785818"/>
          </a:xfrm>
        </p:grpSpPr>
        <p:sp>
          <p:nvSpPr>
            <p:cNvPr id="17" name="Up Arrow 16"/>
            <p:cNvSpPr/>
            <p:nvPr/>
          </p:nvSpPr>
          <p:spPr bwMode="auto">
            <a:xfrm>
              <a:off x="3207524" y="5429264"/>
              <a:ext cx="357190" cy="785818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93012" y="5643578"/>
              <a:ext cx="176843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Mengurus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Perpanjangan</a:t>
              </a:r>
              <a:r>
                <a:rPr lang="en-US" sz="1100" dirty="0" smtClean="0"/>
                <a:t> </a:t>
              </a:r>
            </a:p>
            <a:p>
              <a:r>
                <a:rPr lang="en-US" sz="1100" dirty="0" err="1" smtClean="0"/>
                <a:t>ijin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operasional</a:t>
              </a:r>
              <a:r>
                <a:rPr lang="en-US" sz="1100" dirty="0" smtClean="0"/>
                <a:t> SD</a:t>
              </a:r>
              <a:endParaRPr lang="en-US" sz="1100" dirty="0"/>
            </a:p>
          </p:txBody>
        </p:sp>
      </p:grpSp>
      <p:sp>
        <p:nvSpPr>
          <p:cNvPr id="23" name="Cloud Callout 22"/>
          <p:cNvSpPr/>
          <p:nvPr/>
        </p:nvSpPr>
        <p:spPr bwMode="auto">
          <a:xfrm>
            <a:off x="857224" y="1643050"/>
            <a:ext cx="1571636" cy="1357322"/>
          </a:xfrm>
          <a:prstGeom prst="cloudCallout">
            <a:avLst>
              <a:gd name="adj1" fmla="val 70120"/>
              <a:gd name="adj2" fmla="val -70898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Proses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pengurusan</a:t>
            </a:r>
            <a:r>
              <a:rPr lang="en-US" sz="11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ijin</a:t>
            </a:r>
            <a:r>
              <a:rPr lang="en-US" sz="11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operasional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sesuai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dengan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SPP</a:t>
            </a:r>
          </a:p>
        </p:txBody>
      </p:sp>
      <p:sp>
        <p:nvSpPr>
          <p:cNvPr id="29" name="Cloud Callout 28"/>
          <p:cNvSpPr/>
          <p:nvPr/>
        </p:nvSpPr>
        <p:spPr bwMode="auto">
          <a:xfrm>
            <a:off x="7358082" y="1571612"/>
            <a:ext cx="1571636" cy="1428760"/>
          </a:xfrm>
          <a:prstGeom prst="cloudCallout">
            <a:avLst>
              <a:gd name="adj1" fmla="val -77097"/>
              <a:gd name="adj2" fmla="val -60372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Proses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pengurusan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NUPTK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sesuai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dengan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SPP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3707590" y="5429264"/>
            <a:ext cx="1650228" cy="859515"/>
            <a:chOff x="3707590" y="5429264"/>
            <a:chExt cx="1650228" cy="859515"/>
          </a:xfrm>
        </p:grpSpPr>
        <p:sp>
          <p:nvSpPr>
            <p:cNvPr id="30" name="Up Arrow 29"/>
            <p:cNvSpPr/>
            <p:nvPr/>
          </p:nvSpPr>
          <p:spPr bwMode="auto">
            <a:xfrm rot="10800000">
              <a:off x="3707590" y="5429264"/>
              <a:ext cx="357190" cy="785818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93342" y="5857892"/>
              <a:ext cx="13644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 err="1" smtClean="0"/>
                <a:t>Hasil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pengurusan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err="1" smtClean="0"/>
                <a:t>ijin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operasional</a:t>
              </a:r>
              <a:r>
                <a:rPr lang="en-US" sz="1100" dirty="0" smtClean="0"/>
                <a:t> SD</a:t>
              </a:r>
              <a:endParaRPr lang="en-US" sz="11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128902" y="1570603"/>
            <a:ext cx="2304280" cy="2500330"/>
            <a:chOff x="1128902" y="1570603"/>
            <a:chExt cx="2304280" cy="2500330"/>
          </a:xfrm>
        </p:grpSpPr>
        <p:sp>
          <p:nvSpPr>
            <p:cNvPr id="20" name="Up Arrow 19"/>
            <p:cNvSpPr/>
            <p:nvPr/>
          </p:nvSpPr>
          <p:spPr bwMode="auto">
            <a:xfrm rot="20605321">
              <a:off x="3075992" y="1570603"/>
              <a:ext cx="357190" cy="2500330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28902" y="3000372"/>
              <a:ext cx="211314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UPI </a:t>
              </a:r>
              <a:r>
                <a:rPr lang="en-US" sz="1100" dirty="0" err="1" smtClean="0"/>
                <a:t>menyerahkan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berkas</a:t>
              </a:r>
              <a:r>
                <a:rPr lang="en-US" sz="1100" dirty="0" smtClean="0"/>
                <a:t> </a:t>
              </a:r>
            </a:p>
            <a:p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diverifikasi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diproses</a:t>
              </a:r>
              <a:r>
                <a:rPr lang="en-US" sz="1100" dirty="0" smtClean="0"/>
                <a:t> </a:t>
              </a:r>
            </a:p>
            <a:p>
              <a:r>
                <a:rPr lang="en-US" sz="1100" dirty="0" err="1" smtClean="0"/>
                <a:t>di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bidang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masing-masing</a:t>
              </a:r>
              <a:endParaRPr lang="en-US" sz="1100" dirty="0" smtClean="0"/>
            </a:p>
            <a:p>
              <a:endParaRPr lang="en-US" sz="11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756516" y="1575526"/>
            <a:ext cx="1586502" cy="2428892"/>
            <a:chOff x="3756516" y="1575526"/>
            <a:chExt cx="1586502" cy="2428892"/>
          </a:xfrm>
        </p:grpSpPr>
        <p:sp>
          <p:nvSpPr>
            <p:cNvPr id="22" name="Up Arrow 21"/>
            <p:cNvSpPr/>
            <p:nvPr/>
          </p:nvSpPr>
          <p:spPr bwMode="auto">
            <a:xfrm rot="9878060">
              <a:off x="3756516" y="1575526"/>
              <a:ext cx="357190" cy="2428892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6182" y="1643050"/>
              <a:ext cx="1556836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 err="1" smtClean="0"/>
                <a:t>Bidang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menyerahkan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err="1" smtClean="0"/>
                <a:t>berkas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telah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err="1" smtClean="0"/>
                <a:t>diproses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</a:t>
              </a:r>
              <a:r>
                <a:rPr lang="en-US" sz="1100" dirty="0" smtClean="0"/>
                <a:t> UPI</a:t>
              </a:r>
              <a:endParaRPr lang="en-US" sz="1100" dirty="0"/>
            </a:p>
          </p:txBody>
        </p:sp>
      </p:grpSp>
      <p:sp>
        <p:nvSpPr>
          <p:cNvPr id="34" name="Smiley Face 33"/>
          <p:cNvSpPr/>
          <p:nvPr/>
        </p:nvSpPr>
        <p:spPr bwMode="auto">
          <a:xfrm>
            <a:off x="5643570" y="6286496"/>
            <a:ext cx="571504" cy="571504"/>
          </a:xfrm>
          <a:prstGeom prst="smileyF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214810" y="5429264"/>
            <a:ext cx="1643074" cy="785818"/>
            <a:chOff x="4214810" y="5429264"/>
            <a:chExt cx="1643074" cy="785818"/>
          </a:xfrm>
        </p:grpSpPr>
        <p:sp>
          <p:nvSpPr>
            <p:cNvPr id="35" name="Up Arrow 34"/>
            <p:cNvSpPr/>
            <p:nvPr/>
          </p:nvSpPr>
          <p:spPr bwMode="auto">
            <a:xfrm>
              <a:off x="5500694" y="5429264"/>
              <a:ext cx="357190" cy="785818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14810" y="5429264"/>
              <a:ext cx="134363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Mengurus</a:t>
              </a:r>
              <a:r>
                <a:rPr lang="en-US" sz="1100" dirty="0" smtClean="0"/>
                <a:t> Update </a:t>
              </a:r>
            </a:p>
            <a:p>
              <a:r>
                <a:rPr lang="en-US" sz="1100" dirty="0" smtClean="0"/>
                <a:t>data NUPTK</a:t>
              </a:r>
              <a:endParaRPr lang="en-US" sz="11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00760" y="5429264"/>
            <a:ext cx="1650228" cy="785818"/>
            <a:chOff x="6000760" y="5429264"/>
            <a:chExt cx="1650228" cy="785818"/>
          </a:xfrm>
        </p:grpSpPr>
        <p:sp>
          <p:nvSpPr>
            <p:cNvPr id="37" name="Up Arrow 36"/>
            <p:cNvSpPr/>
            <p:nvPr/>
          </p:nvSpPr>
          <p:spPr bwMode="auto">
            <a:xfrm rot="10800000">
              <a:off x="6000760" y="5429264"/>
              <a:ext cx="357190" cy="785818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86512" y="5572140"/>
              <a:ext cx="13644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 err="1" smtClean="0"/>
                <a:t>Hasil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pengurusan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smtClean="0"/>
                <a:t>NUPTK</a:t>
              </a:r>
              <a:endParaRPr lang="en-US" sz="11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057939" y="1468025"/>
            <a:ext cx="2151065" cy="2678522"/>
            <a:chOff x="4057939" y="1468025"/>
            <a:chExt cx="2151065" cy="2678522"/>
          </a:xfrm>
        </p:grpSpPr>
        <p:sp>
          <p:nvSpPr>
            <p:cNvPr id="25" name="Up Arrow 24"/>
            <p:cNvSpPr/>
            <p:nvPr/>
          </p:nvSpPr>
          <p:spPr bwMode="auto">
            <a:xfrm rot="1335544">
              <a:off x="5851814" y="1468025"/>
              <a:ext cx="357190" cy="2678522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57939" y="2571744"/>
              <a:ext cx="211307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UPI </a:t>
              </a:r>
              <a:r>
                <a:rPr lang="en-US" sz="1100" dirty="0" err="1" smtClean="0"/>
                <a:t>menyerahkan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berkas</a:t>
              </a:r>
              <a:r>
                <a:rPr lang="en-US" sz="1100" dirty="0" smtClean="0"/>
                <a:t> </a:t>
              </a:r>
            </a:p>
            <a:p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diverifikasi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diproses</a:t>
              </a:r>
              <a:r>
                <a:rPr lang="en-US" sz="1100" dirty="0" smtClean="0"/>
                <a:t> </a:t>
              </a:r>
            </a:p>
            <a:p>
              <a:r>
                <a:rPr lang="en-US" sz="1100" dirty="0" err="1" smtClean="0"/>
                <a:t>di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bidang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masing-masing</a:t>
              </a:r>
              <a:endParaRPr lang="en-US" sz="11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410659" y="1543069"/>
            <a:ext cx="1575565" cy="2678522"/>
            <a:chOff x="6410659" y="1543069"/>
            <a:chExt cx="1575565" cy="2678522"/>
          </a:xfrm>
        </p:grpSpPr>
        <p:sp>
          <p:nvSpPr>
            <p:cNvPr id="27" name="Up Arrow 26"/>
            <p:cNvSpPr/>
            <p:nvPr/>
          </p:nvSpPr>
          <p:spPr bwMode="auto">
            <a:xfrm rot="12098517">
              <a:off x="6410659" y="1543069"/>
              <a:ext cx="357190" cy="2678522"/>
            </a:xfrm>
            <a:prstGeom prst="up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429388" y="3214686"/>
              <a:ext cx="1556836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 err="1" smtClean="0"/>
                <a:t>Bidang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menyerahkan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err="1" smtClean="0"/>
                <a:t>berkas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telah</a:t>
              </a:r>
              <a:r>
                <a:rPr lang="en-US" sz="1100" dirty="0" smtClean="0"/>
                <a:t> </a:t>
              </a:r>
            </a:p>
            <a:p>
              <a:pPr algn="l"/>
              <a:r>
                <a:rPr lang="en-US" sz="1100" dirty="0" err="1" smtClean="0"/>
                <a:t>diproses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ke</a:t>
              </a:r>
              <a:r>
                <a:rPr lang="en-US" sz="1100" dirty="0" smtClean="0"/>
                <a:t> UPI</a:t>
              </a:r>
              <a:endParaRPr lang="en-US" sz="1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 build="allAtOnce" animBg="1"/>
      <p:bldP spid="29" grpId="0" build="allAtOnce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212976"/>
            <a:ext cx="8001000" cy="2959224"/>
          </a:xfrm>
        </p:spPr>
        <p:txBody>
          <a:bodyPr/>
          <a:lstStyle/>
          <a:p>
            <a:pPr algn="ctr">
              <a:buNone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TERIMA KASIH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Hasil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survey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2E27D0-9AA5-46D4-9671-5F0D711C8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162E27D0-9AA5-46D4-9671-5F0D711C86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BC8CB0-26B0-48B2-A676-F124D2D57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62BC8CB0-26B0-48B2-A676-F124D2D572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62F8A6-DB1E-41B4-AE9C-669242A8D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2462F8A6-DB1E-41B4-AE9C-669242A8D8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C2C9FA-39BB-4789-AA44-96EF117FE3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51C2C9FA-39BB-4789-AA44-96EF117FE3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PENGGERAK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dinas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pendidikan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2E27D0-9AA5-46D4-9671-5F0D711C8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162E27D0-9AA5-46D4-9671-5F0D711C86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BC8CB0-26B0-48B2-A676-F124D2D57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62BC8CB0-26B0-48B2-A676-F124D2D572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62F8A6-DB1E-41B4-AE9C-669242A8D8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2462F8A6-DB1E-41B4-AE9C-669242A8D8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C2C9FA-39BB-4789-AA44-96EF117FE3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51C2C9FA-39BB-4789-AA44-96EF117FE3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Budaya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instansi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600200"/>
            <a:ext cx="4010028" cy="1400172"/>
          </a:xfrm>
        </p:spPr>
        <p:txBody>
          <a:bodyPr/>
          <a:lstStyle/>
          <a:p>
            <a:r>
              <a:rPr lang="en-US" sz="2800" dirty="0" smtClean="0"/>
              <a:t>VICIOUS Culture (KUTUKAN)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857496"/>
            <a:ext cx="2214546" cy="248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79"/>
          <a:stretch>
            <a:fillRect/>
          </a:stretch>
        </p:blipFill>
        <p:spPr bwMode="auto">
          <a:xfrm>
            <a:off x="1571604" y="2643182"/>
            <a:ext cx="240195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205442" y="1571612"/>
            <a:ext cx="4295780" cy="140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VIRTOUS culture (BERKAH)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852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PERILAKU KARYAWAN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(vicious culture)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990600" y="1357298"/>
          <a:ext cx="80010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1F09CAD-9C21-4588-AE0F-275932B2D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D1F09CAD-9C21-4588-AE0F-275932B2D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80AD9A5-2AC6-4BDB-8EB8-5CDF98B88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graphicEl>
                                              <a:dgm id="{980AD9A5-2AC6-4BDB-8EB8-5CDF98B88F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41A97CA-97BC-470D-A1FF-A80E4A93B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dgm id="{C41A97CA-97BC-470D-A1FF-A80E4A93B8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CD2EC71-DDBA-4829-86E5-6B6264E4BE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graphicEl>
                                              <a:dgm id="{4CD2EC71-DDBA-4829-86E5-6B6264E4BE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B69596E-ACEE-4238-AB59-599D2001EE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dgm id="{8B69596E-ACEE-4238-AB59-599D2001EE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68372D1-24BB-44C8-AA8D-861A7DF5DA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graphicEl>
                                              <a:dgm id="{F68372D1-24BB-44C8-AA8D-861A7DF5DA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5633377-FA43-4DA2-BEAA-904F0A027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graphicEl>
                                              <a:dgm id="{D5633377-FA43-4DA2-BEAA-904F0A0270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A162B1E-29E4-4787-9029-E3EB458B3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graphicEl>
                                              <a:dgm id="{FA162B1E-29E4-4787-9029-E3EB458B3D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CB574A3-B4DD-4B86-9384-AF9841A8A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>
                                            <p:graphicEl>
                                              <a:dgm id="{ECB574A3-B4DD-4B86-9384-AF9841A8A6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8829E53-72EA-4386-A91C-31F23B5D7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graphicEl>
                                              <a:dgm id="{78829E53-72EA-4386-A91C-31F23B5D7D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6B087AE-A5A0-44AB-B1DF-4A5EDFE6FE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graphicEl>
                                              <a:dgm id="{C6B087AE-A5A0-44AB-B1DF-4A5EDFE6FE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AC51603-4681-4147-A339-70C7CD401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>
                                            <p:graphicEl>
                                              <a:dgm id="{7AC51603-4681-4147-A339-70C7CD401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PERILAKU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PImpinan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(vicious culture)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1028704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F3777F-D29E-4C8C-8A11-1B8E097DD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graphicEl>
                                              <a:dgm id="{05F3777F-D29E-4C8C-8A11-1B8E097DD9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B8C3316-E07C-4180-BB63-287599A7B2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graphicEl>
                                              <a:dgm id="{5B8C3316-E07C-4180-BB63-287599A7B2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C64769-7D25-4847-BB3C-A6324ED25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graphicEl>
                                              <a:dgm id="{17C64769-7D25-4847-BB3C-A6324ED25F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26B0CB6-57BF-423A-963C-0C602D29C6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graphicEl>
                                              <a:dgm id="{E26B0CB6-57BF-423A-963C-0C602D29C6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7E6D39-F137-452D-8E11-655EED1F0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graphicEl>
                                              <a:dgm id="{DA7E6D39-F137-452D-8E11-655EED1F0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A3B4B0D-2577-4980-96B2-7BC0C0AD4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graphicEl>
                                              <a:dgm id="{AA3B4B0D-2577-4980-96B2-7BC0C0AD49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PERILAKU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karyawan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(virtuous culture)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1000128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F3777F-D29E-4C8C-8A11-1B8E097DD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graphicEl>
                                              <a:dgm id="{05F3777F-D29E-4C8C-8A11-1B8E097DD9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B8C3316-E07C-4180-BB63-287599A7B2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graphicEl>
                                              <a:dgm id="{5B8C3316-E07C-4180-BB63-287599A7B2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C64769-7D25-4847-BB3C-A6324ED25F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graphicEl>
                                              <a:dgm id="{17C64769-7D25-4847-BB3C-A6324ED25F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26B0CB6-57BF-423A-963C-0C602D29C6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graphicEl>
                                              <a:dgm id="{E26B0CB6-57BF-423A-963C-0C602D29C6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7E6D39-F137-452D-8E11-655EED1F0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graphicEl>
                                              <a:dgm id="{DA7E6D39-F137-452D-8E11-655EED1F0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A3B4B0D-2577-4980-96B2-7BC0C0AD4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graphicEl>
                                              <a:dgm id="{AA3B4B0D-2577-4980-96B2-7BC0C0AD49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03D8DC8-8E99-40C7-9938-DCEF2C359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>
                                            <p:graphicEl>
                                              <a:dgm id="{E03D8DC8-8E99-40C7-9938-DCEF2C3599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B6B6629-FCDF-41AF-A48D-BECEC7673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>
                                            <p:graphicEl>
                                              <a:dgm id="{6B6B6629-FCDF-41AF-A48D-BECEC7673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0470"/>
            <a:ext cx="8839200" cy="8382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PERILAKU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pimpinan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(virtuous culture)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1000128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1C6ACCFB-037A-4E80-9228-4C0B0DB9E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graphicEl>
                                              <a:dgm id="{9951EF9B-93B6-4B5B-B38B-4EF2CB54BB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dgm id="{530A65A6-C013-4A1A-A674-F79063973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graphicEl>
                                              <a:dgm id="{83CD81AD-69B2-4B59-B4AB-02F908BFF6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REVOLUSI DALAM BEKERJA DI LINGKUNGAN DINAS PENDIDIKAN KOTA SURABAYA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Revolusi bekerja di dinas pendidikan&amp;quot;&quot;/&gt;&lt;property id=&quot;20307&quot; value=&quot;272&quot;/&gt;&lt;/object&gt;&lt;object type=&quot;3&quot; unique_id=&quot;10006&quot;&gt;&lt;property id=&quot;20148&quot; value=&quot;5&quot;/&gt;&lt;property id=&quot;20300&quot; value=&quot;Slide 3 - &amp;quot;Hasil survey&amp;quot;&quot;/&gt;&lt;property id=&quot;20307&quot; value=&quot;273&quot;/&gt;&lt;/object&gt;&lt;object type=&quot;3&quot; unique_id=&quot;10007&quot;&gt;&lt;property id=&quot;20148&quot; value=&quot;5&quot;/&gt;&lt;property id=&quot;20300&quot; value=&quot;Slide 4 - &amp;quot;PENGGERAK di &amp;#x0D;&amp;#x0A;dinas pendidikan&amp;quot;&quot;/&gt;&lt;property id=&quot;20307&quot; value=&quot;290&quot;/&gt;&lt;/object&gt;&lt;object type=&quot;3&quot; unique_id=&quot;10008&quot;&gt;&lt;property id=&quot;20148&quot; value=&quot;5&quot;/&gt;&lt;property id=&quot;20300&quot; value=&quot;Slide 5 - &amp;quot;Budaya di instansi&amp;quot;&quot;/&gt;&lt;property id=&quot;20307&quot; value=&quot;291&quot;/&gt;&lt;/object&gt;&lt;object type=&quot;3&quot; unique_id=&quot;10009&quot;&gt;&lt;property id=&quot;20148&quot; value=&quot;5&quot;/&gt;&lt;property id=&quot;20300&quot; value=&quot;Slide 6 - &amp;quot;PERILAKU KARYAWAN&amp;#x0D;&amp;#x0A;(vicious culture)&amp;quot;&quot;/&gt;&lt;property id=&quot;20307&quot; value=&quot;292&quot;/&gt;&lt;/object&gt;&lt;object type=&quot;3&quot; unique_id=&quot;10010&quot;&gt;&lt;property id=&quot;20148&quot; value=&quot;5&quot;/&gt;&lt;property id=&quot;20300&quot; value=&quot;Slide 7 - &amp;quot;PERILAKU PImpinan&amp;#x0D;&amp;#x0A;(vicious culture)&amp;quot;&quot;/&gt;&lt;property id=&quot;20307&quot; value=&quot;293&quot;/&gt;&lt;/object&gt;&lt;object type=&quot;3&quot; unique_id=&quot;10011&quot;&gt;&lt;property id=&quot;20148&quot; value=&quot;5&quot;/&gt;&lt;property id=&quot;20300&quot; value=&quot;Slide 8 - &amp;quot;PERILAKU karyawan&amp;#x0D;&amp;#x0A;(virtuous culture)&amp;quot;&quot;/&gt;&lt;property id=&quot;20307&quot; value=&quot;294&quot;/&gt;&lt;/object&gt;&lt;object type=&quot;3&quot; unique_id=&quot;10012&quot;&gt;&lt;property id=&quot;20148&quot; value=&quot;5&quot;/&gt;&lt;property id=&quot;20300&quot; value=&quot;Slide 9 - &amp;quot;PERILAKU pimpinan&amp;#x0D;&amp;#x0A;(virtuous culture)&amp;quot;&quot;/&gt;&lt;property id=&quot;20307&quot; value=&quot;295&quot;/&gt;&lt;/object&gt;&lt;object type=&quot;3&quot; unique_id=&quot;10013&quot;&gt;&lt;property id=&quot;20148&quot; value=&quot;5&quot;/&gt;&lt;property id=&quot;20300&quot; value=&quot;Slide 10&quot;/&gt;&lt;property id=&quot;20307&quot; value=&quot;296&quot;/&gt;&lt;/object&gt;&lt;object type=&quot;3&quot; unique_id=&quot;10014&quot;&gt;&lt;property id=&quot;20148&quot; value=&quot;5&quot;/&gt;&lt;property id=&quot;20300&quot; value=&quot;Slide 11 - &amp;quot;RESTRUCTURING&amp;quot;&quot;/&gt;&lt;property id=&quot;20307&quot; value=&quot;297&quot;/&gt;&lt;/object&gt;&lt;object type=&quot;3&quot; unique_id=&quot;10015&quot;&gt;&lt;property id=&quot;20148&quot; value=&quot;5&quot;/&gt;&lt;property id=&quot;20300&quot; value=&quot;Slide 12&quot;/&gt;&lt;property id=&quot;20307&quot; value=&quot;299&quot;/&gt;&lt;/object&gt;&lt;object type=&quot;3&quot; unique_id=&quot;10016&quot;&gt;&lt;property id=&quot;20148&quot; value=&quot;5&quot;/&gt;&lt;property id=&quot;20300&quot; value=&quot;Slide 13 - &amp;quot;BELIEF&amp;quot;&quot;/&gt;&lt;property id=&quot;20307&quot; value=&quot;300&quot;/&gt;&lt;/object&gt;&lt;object type=&quot;3&quot; unique_id=&quot;10017&quot;&gt;&lt;property id=&quot;20148&quot; value=&quot;5&quot;/&gt;&lt;property id=&quot;20300&quot; value=&quot;Slide 14&quot;/&gt;&lt;property id=&quot;20307&quot; value=&quot;301&quot;/&gt;&lt;/object&gt;&lt;object type=&quot;3&quot; unique_id=&quot;10018&quot;&gt;&lt;property id=&quot;20148&quot; value=&quot;5&quot;/&gt;&lt;property id=&quot;20300&quot; value=&quot;Slide 15 - &amp;quot;Individual belief&amp;quot;&quot;/&gt;&lt;property id=&quot;20307&quot; value=&quot;302&quot;/&gt;&lt;/object&gt;&lt;object type=&quot;3&quot; unique_id=&quot;10019&quot;&gt;&lt;property id=&quot;20148&quot; value=&quot;5&quot;/&gt;&lt;property id=&quot;20300&quot; value=&quot;Slide 16 - &amp;quot;MENINGKATKAN KUALITAS PIKIRAN BAWAH SADAR&amp;quot;&quot;/&gt;&lt;property id=&quot;20307&quot; value=&quot;303&quot;/&gt;&lt;/object&gt;&lt;object type=&quot;3&quot; unique_id=&quot;10020&quot;&gt;&lt;property id=&quot;20148&quot; value=&quot;5&quot;/&gt;&lt;property id=&quot;20300&quot; value=&quot;Slide 17 - &amp;quot;Negative input vs positive input&amp;quot;&quot;/&gt;&lt;property id=&quot;20307&quot; value=&quot;304&quot;/&gt;&lt;/object&gt;&lt;object type=&quot;3&quot; unique_id=&quot;10021&quot;&gt;&lt;property id=&quot;20148&quot; value=&quot;5&quot;/&gt;&lt;property id=&quot;20300&quot; value=&quot;Slide 18 - &amp;quot;BELIEF YANG SELAMA INI MENGENDALIKAN PERILAKU KARYAWAN&amp;quot;&quot;/&gt;&lt;property id=&quot;20307&quot; value=&quot;305&quot;/&gt;&lt;/object&gt;&lt;object type=&quot;3&quot; unique_id=&quot;10022&quot;&gt;&lt;property id=&quot;20148&quot; value=&quot;5&quot;/&gt;&lt;property id=&quot;20300&quot; value=&quot;Slide 19 - &amp;quot;BELIEF TENTANG LEADERSHIP YANG SELAMA INI DIYAKINI BENAR OLEH SEBAGIAN BESAR KARYAWAN&amp;quot;&quot;/&gt;&lt;property id=&quot;20307&quot; value=&quot;306&quot;/&gt;&lt;/object&gt;&lt;object type=&quot;3&quot; unique_id=&quot;10023&quot;&gt;&lt;property id=&quot;20148&quot; value=&quot;5&quot;/&gt;&lt;property id=&quot;20300&quot; value=&quot;Slide 20 - &amp;quot;THE TRIANGLE OF COMPETENCY&amp;quot;&quot;/&gt;&lt;property id=&quot;20307&quot; value=&quot;307&quot;/&gt;&lt;/object&gt;&lt;object type=&quot;3&quot; unique_id=&quot;10024&quot;&gt;&lt;property id=&quot;20148&quot; value=&quot;5&quot;/&gt;&lt;property id=&quot;20300&quot; value=&quot;Slide 21 - &amp;quot;The parable of frog&amp;quot;&quot;/&gt;&lt;property id=&quot;20307&quot; value=&quot;308&quot;/&gt;&lt;/object&gt;&lt;object type=&quot;3&quot; unique_id=&quot;10025&quot;&gt;&lt;property id=&quot;20148&quot; value=&quot;5&quot;/&gt;&lt;property id=&quot;20300&quot; value=&quot;Slide 22 - &amp;quot;negthinker&amp;quot;&quot;/&gt;&lt;property id=&quot;20307&quot; value=&quot;309&quot;/&gt;&lt;/object&gt;&lt;object type=&quot;3&quot; unique_id=&quot;10026&quot;&gt;&lt;property id=&quot;20148&quot; value=&quot;5&quot;/&gt;&lt;property id=&quot;20300&quot; value=&quot;Slide 23 - &amp;quot;UNIT PELAYANAN INTERNAL (UPI)&amp;quot;&quot;/&gt;&lt;property id=&quot;20307&quot; value=&quot;310&quot;/&gt;&lt;/object&gt;&lt;object type=&quot;3&quot; unique_id=&quot;10027&quot;&gt;&lt;property id=&quot;20148&quot; value=&quot;5&quot;/&gt;&lt;property id=&quot;20300&quot; value=&quot;Slide 24 - &amp;quot;UNIT – UNIT DI DALAM UNIT PELAYANAN INTERNAL (UPI)&amp;quot;&quot;/&gt;&lt;property id=&quot;20307&quot; value=&quot;312&quot;/&gt;&lt;/object&gt;&lt;object type=&quot;3&quot; unique_id=&quot;10028&quot;&gt;&lt;property id=&quot;20148&quot; value=&quot;5&quot;/&gt;&lt;property id=&quot;20300&quot; value=&quot;Slide 25 - &amp;quot;GAMBARAN PROSEDUR UNIT PELAYANAN INTERNAL (UPI)&amp;quot;&quot;/&gt;&lt;property id=&quot;20307&quot; value=&quot;311&quot;/&gt;&lt;/object&gt;&lt;object type=&quot;3&quot; unique_id=&quot;10029&quot;&gt;&lt;property id=&quot;20148&quot; value=&quot;5&quot;/&gt;&lt;property id=&quot;20300&quot; value=&quot;Slide 26&quot;/&gt;&lt;property id=&quot;20307&quot; value=&quot;27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Unity cutouts design templat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66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6">
        <a:dk1>
          <a:srgbClr val="FFFFFF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Unity cutouts design template</Template>
  <TotalTime>867</TotalTime>
  <Words>738</Words>
  <Application>Microsoft Office PowerPoint</Application>
  <PresentationFormat>On-screen Show (4:3)</PresentationFormat>
  <Paragraphs>165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Unity cutouts design template</vt:lpstr>
      <vt:lpstr>REVOLUSI DALAM BEKERJA DI LINGKUNGAN DINAS PENDIDIKAN KOTA SURABAYA</vt:lpstr>
      <vt:lpstr>Revolusi bekerja di dinas pendidikan</vt:lpstr>
      <vt:lpstr>Hasil survey</vt:lpstr>
      <vt:lpstr>PENGGERAK di  dinas pendidikan</vt:lpstr>
      <vt:lpstr>Budaya di instansi</vt:lpstr>
      <vt:lpstr>PERILAKU KARYAWAN (vicious culture)</vt:lpstr>
      <vt:lpstr>PERILAKU PImpinan (vicious culture)</vt:lpstr>
      <vt:lpstr>PERILAKU karyawan (virtuous culture)</vt:lpstr>
      <vt:lpstr>PERILAKU pimpinan (virtuous culture)</vt:lpstr>
      <vt:lpstr>Slide 10</vt:lpstr>
      <vt:lpstr>RESTRUCTURING</vt:lpstr>
      <vt:lpstr>Slide 12</vt:lpstr>
      <vt:lpstr>BELIEF</vt:lpstr>
      <vt:lpstr>Slide 14</vt:lpstr>
      <vt:lpstr>Individual belief</vt:lpstr>
      <vt:lpstr>MENINGKATKAN KUALITAS PIKIRAN BAWAH SADAR</vt:lpstr>
      <vt:lpstr>Negative input vs positive input</vt:lpstr>
      <vt:lpstr>BELIEF YANG SELAMA INI MENGENDALIKAN PERILAKU KARYAWAN</vt:lpstr>
      <vt:lpstr>BELIEF TENTANG LEADERSHIP YANG SELAMA INI DIYAKINI BENAR OLEH SEBAGIAN BESAR KARYAWAN</vt:lpstr>
      <vt:lpstr>THE TRIANGLE OF COMPETENCY</vt:lpstr>
      <vt:lpstr>The parable of frog</vt:lpstr>
      <vt:lpstr>negthinker</vt:lpstr>
      <vt:lpstr>UNIT PELAYANAN INTERNAL (UPI)</vt:lpstr>
      <vt:lpstr>UNIT – UNIT DI DALAM UNIT PELAYANAN INTERNAL (UPI)</vt:lpstr>
      <vt:lpstr>GAMBARAN PROSEDUR UNIT PELAYANAN INTERNAL (UPI)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ePerformance</dc:title>
  <dc:creator>Dispendik</dc:creator>
  <cp:lastModifiedBy>RERE</cp:lastModifiedBy>
  <cp:revision>30</cp:revision>
  <dcterms:created xsi:type="dcterms:W3CDTF">2011-03-28T07:36:48Z</dcterms:created>
  <dcterms:modified xsi:type="dcterms:W3CDTF">2012-03-20T02:50:33Z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TC102862161033</vt:lpwstr>
  </property>
</Properties>
</file>