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069" r:id="rId3"/>
    <p:sldId id="1070" r:id="rId4"/>
    <p:sldId id="1071" r:id="rId5"/>
    <p:sldId id="1072" r:id="rId6"/>
    <p:sldId id="1073" r:id="rId7"/>
    <p:sldId id="1074" r:id="rId8"/>
    <p:sldId id="1075" r:id="rId9"/>
    <p:sldId id="1076" r:id="rId10"/>
    <p:sldId id="1077" r:id="rId11"/>
    <p:sldId id="1078" r:id="rId12"/>
    <p:sldId id="1079" r:id="rId13"/>
    <p:sldId id="1080" r:id="rId14"/>
    <p:sldId id="1081" r:id="rId15"/>
    <p:sldId id="1082" r:id="rId16"/>
    <p:sldId id="1083" r:id="rId17"/>
    <p:sldId id="1084" r:id="rId18"/>
    <p:sldId id="1085" r:id="rId19"/>
    <p:sldId id="1086" r:id="rId20"/>
    <p:sldId id="108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E8F387-F0D7-44F5-BD42-AC60503DB647}" v="3" dt="2024-01-12T13:37:22.1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맛있다 군만두" userId="88f4dfb63950bb32" providerId="LiveId" clId="{9EE8F387-F0D7-44F5-BD42-AC60503DB647}"/>
    <pc:docChg chg="addSld delSld modSld">
      <pc:chgData name="맛있다 군만두" userId="88f4dfb63950bb32" providerId="LiveId" clId="{9EE8F387-F0D7-44F5-BD42-AC60503DB647}" dt="2024-01-12T13:37:22.189" v="2"/>
      <pc:docMkLst>
        <pc:docMk/>
      </pc:docMkLst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1659523182" sldId="1069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2013456906" sldId="1070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311197636" sldId="1071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689951533" sldId="1072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2430359153" sldId="1073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2470426666" sldId="1074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3050801532" sldId="1075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3030216561" sldId="1076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1806516567" sldId="1077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2115374748" sldId="1078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546022499" sldId="1079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3567502323" sldId="1080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919911554" sldId="1081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2588636727" sldId="1082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211487097" sldId="1083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1588294947" sldId="1084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1876410696" sldId="1085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1495871039" sldId="1086"/>
        </pc:sldMkLst>
      </pc:sldChg>
      <pc:sldChg chg="add del setBg">
        <pc:chgData name="맛있다 군만두" userId="88f4dfb63950bb32" providerId="LiveId" clId="{9EE8F387-F0D7-44F5-BD42-AC60503DB647}" dt="2024-01-12T13:37:22.189" v="2"/>
        <pc:sldMkLst>
          <pc:docMk/>
          <pc:sldMk cId="2405826184" sldId="1087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712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476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468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526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19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0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92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108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02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870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00489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30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이르되 이는 여호와 하나님의 성전이요 이는 이스라엘의 번제단이라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659523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내 이름을 위하여 성전을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건축할지라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내 아들이 되고 나는 그의 아버지가 되어 그 나라 왕위를 이스라엘 위에 굳게 세워 영원까지 이르게 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115374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내 아들아 여호와께서 너와 함께 계시기를 원하며 네가 형통하여 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대하여 말씀하신 대로 네 하나님 여호와의 성전을 건축하며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546022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지혜와 총명을 주사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이스라엘을 다스리게 하시고 네 하나님 여호와의 율법을 지키게 하시기를 더욱 원하노라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567502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네가 만일 여호와께서 모세를 통하여 이스라엘에게 명령하신 모든 규례와 법도를 삼가 행하면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형통하리니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강하고 담대하여 두려워하지 말고 놀라지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919911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환난 중에 여호와의 성전을 위하여 금 십만 달란트와 은 백만 달란트와 놋과 철을 그 무게를 달 수 없을 만큼 심히 많이 준비하였고 또 재목과 돌을 준비하였으나 너는 더할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588636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장인이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많이 있나니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석수와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목수와 온갖 일에 익숙한 모든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11487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금과 은과 놋과 철이 무수하니 너는 일어나 일하라 여호와께서 너와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계실지로다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588294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또 이스라엘 모든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방백에게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명령하여 그의 아들 솔로몬을 도우라 하여 이르되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876410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하나님 여호와께서 너희와 함께 계시지 아니하시느냐 사면으로 너희에게 평온함을 주지 아니하셨느냐 이 땅 주민을 내 손에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땅으로 여호와와 그의 백성 앞에 복종하게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495871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너희는 마음과 뜻을 바쳐서 너희 하나님 여호와를 구하라 그리고 일어나서 여호와 하나님의 성전을 건축하고 여호와의 언약궤와 하나님 성전의 기물을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이름을 위하여 건축한 성전에 들이게 하라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405826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명령하여 이스라엘 땅에 거류하는 이방 사람을 모으고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석수를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시켜 하나님의 성전을 건축할 돌을 다듬게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013456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또 문짝 못과 거멀 못에 쓸 철을 많이 준비하고 또 무게를 달 수 없을 만큼 심히 많은 놋을 준비하고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11197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무수히 준비하였으니 이는 시돈 사람과 두로 사람이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많이 수운하여 왔음이라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68995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이르되 내 아들 솔로몬은 어리고 미숙하고 여호와를 위하여 건축할 성전은 극히 웅장하여 만국에 명성과 영광이 있게 하여야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내가 이제 그것을 위하여 준비하리라 하고 다윗이 죽기 전에 많이 준비하였더라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430359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그의 아들 솔로몬을 불러 이스라엘 하나님 여호와를 위하여 성전 건축하기를 부탁하여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470426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솔로몬에게 이르되 내 아들아 나는 내 하나님 여호와의 이름을 위하여 성전을 건축할 마음이 있었으나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050801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내게 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피를 심히 많이 흘렸고 크게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전쟁하였느니라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내 앞에서 땅에 피를 많이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흘렸은즉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이름을 위하여 성전을 건축하지 못하리라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030216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한 아들이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온순한 사람이라 내가 그로 주변 모든 대적에게서 평온을 얻게 하리라 그의 이름을 솔로몬이라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그의 생전에 평안과 안일함을 이스라엘에게 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806516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435</Words>
  <Application>Microsoft Office PowerPoint</Application>
  <PresentationFormat>와이드스크린</PresentationFormat>
  <Paragraphs>38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2024-10-02T10:49:49Z</dcterms:modified>
</cp:coreProperties>
</file>