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CF1D1-59FD-C292-C6AD-01A110DE4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22CDBF-FF4F-4E82-9EF4-22E9B26C39D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9A7A0-F736-121D-4F65-84EC11D50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B581A-E3B5-E8E9-1DCB-41F4DE34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A322C-1516-4042-8AD0-043D99837F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2191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0689E-DC93-DBE0-E7C3-74CC0F1E5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D92E6C-A128-40A8-A47D-5119DF8FC57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B544A-A68C-E775-7EEE-A46F4698F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946CD-5DB5-7053-F147-24EE65F5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D4785-CE42-45C6-9766-B123D677D6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1037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B0D64-768D-122C-3818-5B0D910CA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732CA7-4154-4574-B1F8-077DCAFF26C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24C03-C839-9A0F-481E-EDC11CDC7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FAEF3-3205-3767-40F8-CF425521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2A787-974F-4168-B020-7315763D2EE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089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1B882-5F3E-0163-FCBE-2E0367BDB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E10671-31A3-4673-AD2C-36263F0787CD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3BAB9-1F8F-52CC-1D11-A1CB5C181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9AC6A-0350-5E92-372A-4F3134938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477FF-7281-41C8-A0EE-B4537C77462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0277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E848E-8190-078F-E7C6-B7A792299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D30127-F611-4CA7-97FC-CEF392765DB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FF27B-0ED5-DEEE-3344-6585C856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855CB-0A32-252B-A7D7-A7A5A6396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F30E6-04BF-48E5-ABE7-0E20B26A9C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648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7B6BAA6-6DA7-7BB7-0AE4-8410BF9E2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071F1-5DD7-42A2-A2BE-2786999D942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882C10-9A74-0A89-DB2C-EA341C10D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7CCF7CF-8141-D617-BF33-7F20A3937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FA0BD-9700-4ACF-9232-C1B5E8CC410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310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0915D2B-EE97-D464-B221-E8666CC95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288848-9934-492E-8A17-81293C9D611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5D3549-ED9F-2A94-756D-78D3000F7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412947-30E6-49FE-C9AF-1572A20CB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952A7-3B21-4B11-8764-BC571997A7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8096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D0CEBCE-36EC-BBBD-DA78-F4420BF2D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D2D92E-B104-482B-9A6D-B298CC7E52F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06EE07-B3BB-8B22-9C4C-4163B804C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4070D9F-922F-CFFD-818E-40528D4D6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9E85-EFC1-42E4-94B6-1B9F46983A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186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3C2241-7C4F-EEE6-F19E-D2D7F4A2C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CCEDE5-CD82-4C52-A145-CAFCF12770F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F65CE24-081F-D1AB-F38B-7C9759B67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D431C9D-2E1E-2AA9-FB69-6B27A4188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C04C9-0A52-4BC6-A46F-AD1584B1B0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8507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387C660-5075-5919-ABC6-1D69F1D53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7B9BC7-33CF-4BCF-A264-C739276E55F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B6381E-7E70-9C69-50A1-2B3F2E976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E03F8A-1974-31D0-9AB2-2FF9F05C4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DA876-FF1C-4948-BB6A-11BEB8A7068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3965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61F6F43-1CDD-D7F1-5D41-52A121F98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36304E-DEEF-496A-871D-1A9F6D2DD25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7DBB18-BDE7-746F-0ED5-5375E1BFF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DC7EAF1-024D-4184-8394-59839C4FE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15E46-DB35-49C0-9F9E-D3517F801F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1428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8BBA1BF-3309-D14B-D011-0E4235FB16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BAB809A-7454-D29C-EA13-6A5BAD7B7B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3CADC-D7B0-1C7A-EBD2-4BB237CC1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617C72B-FFB3-4260-A83D-967923BB63D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09BD7-F28F-0B33-60D2-51293A878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EE1323-0775-FF22-B092-16E7E26F6A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9EB1072-AE83-4CD3-AA07-43ABFE67322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72D0D59-BF2B-5AF7-4855-75326484DF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FF23875-0174-40F2-ADFB-A46253B504A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8590FCBA-494B-2ED3-EE2B-63C801111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D1B19BC-9592-C4BE-1F87-28D2A0B168F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DFA489-0AEE-D9EE-6C5E-04E46BD065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6CA7CDD-4C71-9F43-971A-2CFC937627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85A66C5D-0A0A-ED76-9830-411F7F142AA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5C8C020-6D68-E447-F629-742C3D446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53DC22A-587F-EA36-4088-B712CB175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4DF8326-17EB-8501-C60B-3D2845363C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4B5ACA6C-8ECC-916E-15AE-3844AB953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7E206A-1B28-5F29-1336-C59A10858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8F5085A-C35A-DC88-DF39-8E6300AEB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6FA436D1-FEBB-6195-8BDB-6EBDE6D13A8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06B5B3F-DF70-E633-B6DC-39337A72ED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D9EE752-108B-5593-FE36-1D5F16286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78249BD4-E31D-E407-D35D-3E16F9D9769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AFD715-15BA-1DFF-45FB-4068B5BE00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07AC196-3C0E-D3F5-B02C-F6ABE4863C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2DED04B-8ABE-8476-A5A1-0352511E246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85E6820B-ADC3-2E8F-9B3A-4D4A859CC2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3586AF9-DFEB-391B-881B-1CB6135908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795C8E3-1FBC-6936-8DA6-1611B8C83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2C247DA-BA80-921F-9032-5267E459FF3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0CB35B2-397C-2028-8076-9063A355CB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D893319-F8B5-47E2-D8F8-8BEF52833E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BCD45FF-3E6B-D0E4-FC47-1DD05E331C6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1EA3B52-1112-5710-D495-B33D292B80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CB1471-E7BD-5D11-3AC3-238472FC34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49BDAF2-0082-9788-CCBB-5F608BE88DC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354E1EBF-F951-8DF8-BF9A-AFB0EF890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D4E80A7-7536-FC70-2D5A-1C4B3567D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1FB1A4A-1C5A-0C91-0E65-9FA8E92AF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E6B93ED4-B1B2-7236-ED61-FA0CA9688D0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D2F37C-2CC3-AE1F-EC3C-1749DBFC6F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3760B86-E0B2-B5C0-D9D3-DB7A2BB8A3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89D972E8-16A4-C6D8-B705-450554B316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9153A3B-45CE-1F12-600A-BAA12C95CF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E376471-1850-C700-0028-3069F8AA23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5C42947-7DBB-FE4E-3DFF-0C342075AFA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E42668EB-210A-8826-0065-885BC6FCD8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101216D-B763-FCB5-252F-F76B08B0D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02259E42-F83F-7615-A27E-5A593DE1E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64214D7-23EF-CD4C-EE7B-3189AC9F6A7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F629400-213B-7613-F177-E7753A6973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EF649DF-4060-414F-3B9C-9026D31DB9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DA7A922-DD67-417F-7084-A90C0526C69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25AACBE-BC49-11DB-1AB7-974EE4E3D6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B7C5AC7-2331-C060-ACD9-BF42D3565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9D49CEFE-C0D4-1DD6-C37C-96B20AD9E7A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F36C83A-8D70-83DC-7687-C507206CD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489C93C-828D-B23E-EC80-F1636C9721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11D6DE67-07A1-DFD5-8B84-699B9542E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FED2D9D-4464-77A3-2E4C-1BA51BECAD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45A8B70-874F-8309-A0CD-2099C7C9C3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9501C4F-B0D2-13D5-437F-8080AA782C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DA297368-5D23-496F-0343-1DE968CE9F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C05A577-3A33-1FA7-34D7-4E88000D9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85695B9-62C4-2797-41C8-D03D6DA5C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0B452A1-11EB-9E41-E45D-83E7285B171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7BF1BE1-9A5D-2F24-28DB-E6F1B2A125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05AD288-0EA2-B1AA-204A-4252444543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2008-12-18T17:50:50Z</dcterms:created>
  <dcterms:modified xsi:type="dcterms:W3CDTF">2024-10-17T06:35:52Z</dcterms:modified>
</cp:coreProperties>
</file>